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2"/>
  </p:notesMasterIdLst>
  <p:sldIdLst>
    <p:sldId id="310" r:id="rId5"/>
    <p:sldId id="306" r:id="rId6"/>
    <p:sldId id="313" r:id="rId7"/>
    <p:sldId id="294" r:id="rId8"/>
    <p:sldId id="312" r:id="rId9"/>
    <p:sldId id="307" r:id="rId10"/>
    <p:sldId id="305" r:id="rId11"/>
    <p:sldId id="317" r:id="rId12"/>
    <p:sldId id="296" r:id="rId13"/>
    <p:sldId id="291" r:id="rId14"/>
    <p:sldId id="288" r:id="rId15"/>
    <p:sldId id="299" r:id="rId16"/>
    <p:sldId id="287" r:id="rId17"/>
    <p:sldId id="316" r:id="rId18"/>
    <p:sldId id="314" r:id="rId19"/>
    <p:sldId id="315" r:id="rId20"/>
    <p:sldId id="30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11D57"/>
    <a:srgbClr val="E6C327"/>
    <a:srgbClr val="F90000"/>
    <a:srgbClr val="6D6E71"/>
    <a:srgbClr val="509547"/>
    <a:srgbClr val="4B900E"/>
    <a:srgbClr val="969796"/>
    <a:srgbClr val="75D91E"/>
    <a:srgbClr val="292A28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4526B0-4A90-DF64-6E4C-87A1A5353F08}" v="39" dt="2025-11-26T14:05:39.743"/>
    <p1510:client id="{7493677C-EFE0-D67E-29EC-04000A8B2B2D}" v="21" dt="2025-11-26T15:25:47.2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613"/>
    <p:restoredTop sz="94700"/>
  </p:normalViewPr>
  <p:slideViewPr>
    <p:cSldViewPr snapToGrid="0">
      <p:cViewPr varScale="1">
        <p:scale>
          <a:sx n="105" d="100"/>
          <a:sy n="105" d="100"/>
        </p:scale>
        <p:origin x="1428" y="96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" d="1"/>
        <a:sy n="1" d="1"/>
      </p:scale>
      <p:origin x="0" y="-41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an Evangelista" userId="1c52627f-5983-47b4-a9e6-12187a682718" providerId="ADAL" clId="{980E6E6B-C1B9-4D6B-B957-3BC2B0FEB52B}"/>
    <pc:docChg chg="undo custSel modSld">
      <pc:chgData name="Christian Evangelista" userId="1c52627f-5983-47b4-a9e6-12187a682718" providerId="ADAL" clId="{980E6E6B-C1B9-4D6B-B957-3BC2B0FEB52B}" dt="2025-11-26T15:26:45.550" v="26" actId="20577"/>
      <pc:docMkLst>
        <pc:docMk/>
      </pc:docMkLst>
      <pc:sldChg chg="modSp mod">
        <pc:chgData name="Christian Evangelista" userId="1c52627f-5983-47b4-a9e6-12187a682718" providerId="ADAL" clId="{980E6E6B-C1B9-4D6B-B957-3BC2B0FEB52B}" dt="2025-11-26T15:26:45.550" v="26" actId="20577"/>
        <pc:sldMkLst>
          <pc:docMk/>
          <pc:sldMk cId="760352641" sldId="305"/>
        </pc:sldMkLst>
        <pc:spChg chg="mod">
          <ac:chgData name="Christian Evangelista" userId="1c52627f-5983-47b4-a9e6-12187a682718" providerId="ADAL" clId="{980E6E6B-C1B9-4D6B-B957-3BC2B0FEB52B}" dt="2025-11-26T15:26:45.550" v="26" actId="20577"/>
          <ac:spMkLst>
            <pc:docMk/>
            <pc:sldMk cId="760352641" sldId="305"/>
            <ac:spMk id="5" creationId="{14CAD901-88F9-5A60-0D07-83417105765F}"/>
          </ac:spMkLst>
        </pc:spChg>
      </pc:sldChg>
      <pc:sldChg chg="modSp mod">
        <pc:chgData name="Christian Evangelista" userId="1c52627f-5983-47b4-a9e6-12187a682718" providerId="ADAL" clId="{980E6E6B-C1B9-4D6B-B957-3BC2B0FEB52B}" dt="2025-11-19T18:52:37.944" v="21" actId="732"/>
        <pc:sldMkLst>
          <pc:docMk/>
          <pc:sldMk cId="3319670389" sldId="314"/>
        </pc:sldMkLst>
        <pc:picChg chg="mod modCrop">
          <ac:chgData name="Christian Evangelista" userId="1c52627f-5983-47b4-a9e6-12187a682718" providerId="ADAL" clId="{980E6E6B-C1B9-4D6B-B957-3BC2B0FEB52B}" dt="2025-11-19T18:52:37.944" v="21" actId="732"/>
          <ac:picMkLst>
            <pc:docMk/>
            <pc:sldMk cId="3319670389" sldId="314"/>
            <ac:picMk id="5" creationId="{1F3C722C-01D0-032D-2110-3EA0627DF41E}"/>
          </ac:picMkLst>
        </pc:picChg>
      </pc:sldChg>
      <pc:sldChg chg="addSp modSp mod">
        <pc:chgData name="Christian Evangelista" userId="1c52627f-5983-47b4-a9e6-12187a682718" providerId="ADAL" clId="{980E6E6B-C1B9-4D6B-B957-3BC2B0FEB52B}" dt="2025-11-19T18:51:51.943" v="17" actId="14100"/>
        <pc:sldMkLst>
          <pc:docMk/>
          <pc:sldMk cId="2231589881" sldId="315"/>
        </pc:sldMkLst>
        <pc:spChg chg="mod">
          <ac:chgData name="Christian Evangelista" userId="1c52627f-5983-47b4-a9e6-12187a682718" providerId="ADAL" clId="{980E6E6B-C1B9-4D6B-B957-3BC2B0FEB52B}" dt="2025-11-19T18:51:51.943" v="17" actId="14100"/>
          <ac:spMkLst>
            <pc:docMk/>
            <pc:sldMk cId="2231589881" sldId="315"/>
            <ac:spMk id="3" creationId="{DA06B1EA-892B-9839-FB5C-D72EF6CFC787}"/>
          </ac:spMkLst>
        </pc:spChg>
        <pc:picChg chg="add mod ord modCrop">
          <ac:chgData name="Christian Evangelista" userId="1c52627f-5983-47b4-a9e6-12187a682718" providerId="ADAL" clId="{980E6E6B-C1B9-4D6B-B957-3BC2B0FEB52B}" dt="2025-11-19T18:51:41.901" v="16" actId="732"/>
          <ac:picMkLst>
            <pc:docMk/>
            <pc:sldMk cId="2231589881" sldId="315"/>
            <ac:picMk id="4" creationId="{E0329719-2784-4E3A-FE68-67EBEE118698}"/>
          </ac:picMkLst>
        </pc:picChg>
      </pc:sldChg>
    </pc:docChg>
  </pc:docChgLst>
  <pc:docChgLst>
    <pc:chgData name="Christian Evangelista" userId="S::cevangelista@atis.org::1c52627f-5983-47b4-a9e6-12187a682718" providerId="AD" clId="Web-{7493677C-EFE0-D67E-29EC-04000A8B2B2D}"/>
    <pc:docChg chg="modSld">
      <pc:chgData name="Christian Evangelista" userId="S::cevangelista@atis.org::1c52627f-5983-47b4-a9e6-12187a682718" providerId="AD" clId="Web-{7493677C-EFE0-D67E-29EC-04000A8B2B2D}" dt="2025-11-26T15:25:44.622" v="16" actId="20577"/>
      <pc:docMkLst>
        <pc:docMk/>
      </pc:docMkLst>
      <pc:sldChg chg="addSp delSp modSp">
        <pc:chgData name="Christian Evangelista" userId="S::cevangelista@atis.org::1c52627f-5983-47b4-a9e6-12187a682718" providerId="AD" clId="Web-{7493677C-EFE0-D67E-29EC-04000A8B2B2D}" dt="2025-11-26T15:24:43.866" v="8"/>
        <pc:sldMkLst>
          <pc:docMk/>
          <pc:sldMk cId="762827483" sldId="299"/>
        </pc:sldMkLst>
        <pc:picChg chg="add mod ord">
          <ac:chgData name="Christian Evangelista" userId="S::cevangelista@atis.org::1c52627f-5983-47b4-a9e6-12187a682718" providerId="AD" clId="Web-{7493677C-EFE0-D67E-29EC-04000A8B2B2D}" dt="2025-11-26T15:24:43.866" v="8"/>
          <ac:picMkLst>
            <pc:docMk/>
            <pc:sldMk cId="762827483" sldId="299"/>
            <ac:picMk id="2" creationId="{79D5ADAC-56DC-1B10-D91B-EDA98EB5CA28}"/>
          </ac:picMkLst>
        </pc:picChg>
        <pc:picChg chg="del">
          <ac:chgData name="Christian Evangelista" userId="S::cevangelista@atis.org::1c52627f-5983-47b4-a9e6-12187a682718" providerId="AD" clId="Web-{7493677C-EFE0-D67E-29EC-04000A8B2B2D}" dt="2025-11-26T15:24:27.786" v="5"/>
          <ac:picMkLst>
            <pc:docMk/>
            <pc:sldMk cId="762827483" sldId="299"/>
            <ac:picMk id="8" creationId="{83FB30BF-F0D7-6824-868B-9F1F52C89CE4}"/>
          </ac:picMkLst>
        </pc:picChg>
      </pc:sldChg>
      <pc:sldChg chg="modSp">
        <pc:chgData name="Christian Evangelista" userId="S::cevangelista@atis.org::1c52627f-5983-47b4-a9e6-12187a682718" providerId="AD" clId="Web-{7493677C-EFE0-D67E-29EC-04000A8B2B2D}" dt="2025-11-26T15:20:59.644" v="2" actId="1076"/>
        <pc:sldMkLst>
          <pc:docMk/>
          <pc:sldMk cId="760352641" sldId="305"/>
        </pc:sldMkLst>
        <pc:picChg chg="mod">
          <ac:chgData name="Christian Evangelista" userId="S::cevangelista@atis.org::1c52627f-5983-47b4-a9e6-12187a682718" providerId="AD" clId="Web-{7493677C-EFE0-D67E-29EC-04000A8B2B2D}" dt="2025-11-26T15:20:59.644" v="2" actId="1076"/>
          <ac:picMkLst>
            <pc:docMk/>
            <pc:sldMk cId="760352641" sldId="305"/>
            <ac:picMk id="2" creationId="{34417973-E448-2443-3191-D244FDD8F782}"/>
          </ac:picMkLst>
        </pc:picChg>
      </pc:sldChg>
      <pc:sldChg chg="modSp">
        <pc:chgData name="Christian Evangelista" userId="S::cevangelista@atis.org::1c52627f-5983-47b4-a9e6-12187a682718" providerId="AD" clId="Web-{7493677C-EFE0-D67E-29EC-04000A8B2B2D}" dt="2025-11-26T15:25:44.622" v="16" actId="20577"/>
        <pc:sldMkLst>
          <pc:docMk/>
          <pc:sldMk cId="1732486320" sldId="309"/>
        </pc:sldMkLst>
        <pc:spChg chg="mod">
          <ac:chgData name="Christian Evangelista" userId="S::cevangelista@atis.org::1c52627f-5983-47b4-a9e6-12187a682718" providerId="AD" clId="Web-{7493677C-EFE0-D67E-29EC-04000A8B2B2D}" dt="2025-11-26T15:25:44.622" v="16" actId="20577"/>
          <ac:spMkLst>
            <pc:docMk/>
            <pc:sldMk cId="1732486320" sldId="309"/>
            <ac:spMk id="3" creationId="{0F6F4A46-0346-C306-F8EB-E7128369BD95}"/>
          </ac:spMkLst>
        </pc:spChg>
      </pc:sldChg>
      <pc:sldChg chg="modSp">
        <pc:chgData name="Christian Evangelista" userId="S::cevangelista@atis.org::1c52627f-5983-47b4-a9e6-12187a682718" providerId="AD" clId="Web-{7493677C-EFE0-D67E-29EC-04000A8B2B2D}" dt="2025-11-26T15:25:34.261" v="15" actId="14100"/>
        <pc:sldMkLst>
          <pc:docMk/>
          <pc:sldMk cId="2231589881" sldId="315"/>
        </pc:sldMkLst>
        <pc:spChg chg="mod">
          <ac:chgData name="Christian Evangelista" userId="S::cevangelista@atis.org::1c52627f-5983-47b4-a9e6-12187a682718" providerId="AD" clId="Web-{7493677C-EFE0-D67E-29EC-04000A8B2B2D}" dt="2025-11-26T15:25:34.261" v="15" actId="14100"/>
          <ac:spMkLst>
            <pc:docMk/>
            <pc:sldMk cId="2231589881" sldId="315"/>
            <ac:spMk id="6" creationId="{0A3B88D7-EB14-3AEF-82F5-A35E19C9F356}"/>
          </ac:spMkLst>
        </pc:spChg>
        <pc:picChg chg="mod">
          <ac:chgData name="Christian Evangelista" userId="S::cevangelista@atis.org::1c52627f-5983-47b4-a9e6-12187a682718" providerId="AD" clId="Web-{7493677C-EFE0-D67E-29EC-04000A8B2B2D}" dt="2025-11-26T15:25:26.385" v="14" actId="14100"/>
          <ac:picMkLst>
            <pc:docMk/>
            <pc:sldMk cId="2231589881" sldId="315"/>
            <ac:picMk id="4" creationId="{E0329719-2784-4E3A-FE68-67EBEE118698}"/>
          </ac:picMkLst>
        </pc:picChg>
      </pc:sldChg>
    </pc:docChg>
  </pc:docChgLst>
  <pc:docChgLst>
    <pc:chgData name="Lauren Layman" userId="S::llayman@atis.org::baf6be09-8d61-40db-a358-2534fa38428b" providerId="AD" clId="Web-{96AE5AC2-DBD6-99E4-85A6-C737D0C03AFD}"/>
    <pc:docChg chg="modSld">
      <pc:chgData name="Lauren Layman" userId="S::llayman@atis.org::baf6be09-8d61-40db-a358-2534fa38428b" providerId="AD" clId="Web-{96AE5AC2-DBD6-99E4-85A6-C737D0C03AFD}" dt="2025-11-20T22:03:19.181" v="36" actId="20577"/>
      <pc:docMkLst>
        <pc:docMk/>
      </pc:docMkLst>
      <pc:sldChg chg="modSp">
        <pc:chgData name="Lauren Layman" userId="S::llayman@atis.org::baf6be09-8d61-40db-a358-2534fa38428b" providerId="AD" clId="Web-{96AE5AC2-DBD6-99E4-85A6-C737D0C03AFD}" dt="2025-11-20T21:59:46.142" v="30" actId="20577"/>
        <pc:sldMkLst>
          <pc:docMk/>
          <pc:sldMk cId="760352641" sldId="305"/>
        </pc:sldMkLst>
        <pc:spChg chg="mod">
          <ac:chgData name="Lauren Layman" userId="S::llayman@atis.org::baf6be09-8d61-40db-a358-2534fa38428b" providerId="AD" clId="Web-{96AE5AC2-DBD6-99E4-85A6-C737D0C03AFD}" dt="2025-11-20T21:59:46.142" v="30" actId="20577"/>
          <ac:spMkLst>
            <pc:docMk/>
            <pc:sldMk cId="760352641" sldId="305"/>
            <ac:spMk id="5" creationId="{14CAD901-88F9-5A60-0D07-83417105765F}"/>
          </ac:spMkLst>
        </pc:spChg>
      </pc:sldChg>
      <pc:sldChg chg="modSp">
        <pc:chgData name="Lauren Layman" userId="S::llayman@atis.org::baf6be09-8d61-40db-a358-2534fa38428b" providerId="AD" clId="Web-{96AE5AC2-DBD6-99E4-85A6-C737D0C03AFD}" dt="2025-11-20T21:56:41.432" v="13" actId="20577"/>
        <pc:sldMkLst>
          <pc:docMk/>
          <pc:sldMk cId="2961963669" sldId="307"/>
        </pc:sldMkLst>
        <pc:spChg chg="mod">
          <ac:chgData name="Lauren Layman" userId="S::llayman@atis.org::baf6be09-8d61-40db-a358-2534fa38428b" providerId="AD" clId="Web-{96AE5AC2-DBD6-99E4-85A6-C737D0C03AFD}" dt="2025-11-20T21:56:41.432" v="13" actId="20577"/>
          <ac:spMkLst>
            <pc:docMk/>
            <pc:sldMk cId="2961963669" sldId="307"/>
            <ac:spMk id="5" creationId="{14CAD901-88F9-5A60-0D07-83417105765F}"/>
          </ac:spMkLst>
        </pc:spChg>
      </pc:sldChg>
      <pc:sldChg chg="modSp">
        <pc:chgData name="Lauren Layman" userId="S::llayman@atis.org::baf6be09-8d61-40db-a358-2534fa38428b" providerId="AD" clId="Web-{96AE5AC2-DBD6-99E4-85A6-C737D0C03AFD}" dt="2025-11-20T21:56:02.978" v="3" actId="20577"/>
        <pc:sldMkLst>
          <pc:docMk/>
          <pc:sldMk cId="2300591705" sldId="313"/>
        </pc:sldMkLst>
        <pc:spChg chg="mod">
          <ac:chgData name="Lauren Layman" userId="S::llayman@atis.org::baf6be09-8d61-40db-a358-2534fa38428b" providerId="AD" clId="Web-{96AE5AC2-DBD6-99E4-85A6-C737D0C03AFD}" dt="2025-11-20T21:56:02.978" v="3" actId="20577"/>
          <ac:spMkLst>
            <pc:docMk/>
            <pc:sldMk cId="2300591705" sldId="313"/>
            <ac:spMk id="5" creationId="{883D7846-064F-E209-B6B4-8D60889C83C7}"/>
          </ac:spMkLst>
        </pc:spChg>
      </pc:sldChg>
      <pc:sldChg chg="modSp">
        <pc:chgData name="Lauren Layman" userId="S::llayman@atis.org::baf6be09-8d61-40db-a358-2534fa38428b" providerId="AD" clId="Web-{96AE5AC2-DBD6-99E4-85A6-C737D0C03AFD}" dt="2025-11-20T22:03:19.181" v="36" actId="20577"/>
        <pc:sldMkLst>
          <pc:docMk/>
          <pc:sldMk cId="2559614290" sldId="317"/>
        </pc:sldMkLst>
        <pc:spChg chg="mod">
          <ac:chgData name="Lauren Layman" userId="S::llayman@atis.org::baf6be09-8d61-40db-a358-2534fa38428b" providerId="AD" clId="Web-{96AE5AC2-DBD6-99E4-85A6-C737D0C03AFD}" dt="2025-11-20T22:03:19.181" v="36" actId="20577"/>
          <ac:spMkLst>
            <pc:docMk/>
            <pc:sldMk cId="2559614290" sldId="317"/>
            <ac:spMk id="5" creationId="{63CBFD79-6E7E-E1E6-C3EE-538C3C20E144}"/>
          </ac:spMkLst>
        </pc:spChg>
      </pc:sldChg>
    </pc:docChg>
  </pc:docChgLst>
  <pc:docChgLst>
    <pc:chgData name="Jo Seibel" userId="S::jseibel@atis.org::31667424-5b57-4ef5-b8c8-1d654adcd7cf" providerId="AD" clId="Web-{3C281157-D574-9E56-77B5-21DBF3AF70C7}"/>
    <pc:docChg chg="addSld modSld">
      <pc:chgData name="Jo Seibel" userId="S::jseibel@atis.org::31667424-5b57-4ef5-b8c8-1d654adcd7cf" providerId="AD" clId="Web-{3C281157-D574-9E56-77B5-21DBF3AF70C7}" dt="2025-11-19T14:52:33.504" v="274" actId="1076"/>
      <pc:docMkLst>
        <pc:docMk/>
      </pc:docMkLst>
      <pc:sldChg chg="modSp">
        <pc:chgData name="Jo Seibel" userId="S::jseibel@atis.org::31667424-5b57-4ef5-b8c8-1d654adcd7cf" providerId="AD" clId="Web-{3C281157-D574-9E56-77B5-21DBF3AF70C7}" dt="2025-11-19T14:38:59.774" v="184" actId="20577"/>
        <pc:sldMkLst>
          <pc:docMk/>
          <pc:sldMk cId="274874423" sldId="287"/>
        </pc:sldMkLst>
        <pc:spChg chg="mod">
          <ac:chgData name="Jo Seibel" userId="S::jseibel@atis.org::31667424-5b57-4ef5-b8c8-1d654adcd7cf" providerId="AD" clId="Web-{3C281157-D574-9E56-77B5-21DBF3AF70C7}" dt="2025-11-19T14:38:59.774" v="184" actId="20577"/>
          <ac:spMkLst>
            <pc:docMk/>
            <pc:sldMk cId="274874423" sldId="287"/>
            <ac:spMk id="13" creationId="{6FC093C8-5BBF-3DB2-5EDE-C9F9B527BAE0}"/>
          </ac:spMkLst>
        </pc:spChg>
      </pc:sldChg>
      <pc:sldChg chg="modSp">
        <pc:chgData name="Jo Seibel" userId="S::jseibel@atis.org::31667424-5b57-4ef5-b8c8-1d654adcd7cf" providerId="AD" clId="Web-{3C281157-D574-9E56-77B5-21DBF3AF70C7}" dt="2025-11-19T14:39:12.274" v="186" actId="20577"/>
        <pc:sldMkLst>
          <pc:docMk/>
          <pc:sldMk cId="238306997" sldId="288"/>
        </pc:sldMkLst>
        <pc:spChg chg="mod">
          <ac:chgData name="Jo Seibel" userId="S::jseibel@atis.org::31667424-5b57-4ef5-b8c8-1d654adcd7cf" providerId="AD" clId="Web-{3C281157-D574-9E56-77B5-21DBF3AF70C7}" dt="2025-11-19T14:39:12.274" v="186" actId="20577"/>
          <ac:spMkLst>
            <pc:docMk/>
            <pc:sldMk cId="238306997" sldId="288"/>
            <ac:spMk id="30" creationId="{51859E58-BE57-D08F-FDDF-630432034F7F}"/>
          </ac:spMkLst>
        </pc:spChg>
      </pc:sldChg>
      <pc:sldChg chg="modSp">
        <pc:chgData name="Jo Seibel" userId="S::jseibel@atis.org::31667424-5b57-4ef5-b8c8-1d654adcd7cf" providerId="AD" clId="Web-{3C281157-D574-9E56-77B5-21DBF3AF70C7}" dt="2025-11-19T14:39:19.884" v="187" actId="20577"/>
        <pc:sldMkLst>
          <pc:docMk/>
          <pc:sldMk cId="1238135821" sldId="291"/>
        </pc:sldMkLst>
        <pc:spChg chg="mod">
          <ac:chgData name="Jo Seibel" userId="S::jseibel@atis.org::31667424-5b57-4ef5-b8c8-1d654adcd7cf" providerId="AD" clId="Web-{3C281157-D574-9E56-77B5-21DBF3AF70C7}" dt="2025-11-19T14:39:19.884" v="187" actId="20577"/>
          <ac:spMkLst>
            <pc:docMk/>
            <pc:sldMk cId="1238135821" sldId="291"/>
            <ac:spMk id="16" creationId="{70F95F38-0662-532C-870A-2123D5B5208C}"/>
          </ac:spMkLst>
        </pc:spChg>
      </pc:sldChg>
      <pc:sldChg chg="modSp">
        <pc:chgData name="Jo Seibel" userId="S::jseibel@atis.org::31667424-5b57-4ef5-b8c8-1d654adcd7cf" providerId="AD" clId="Web-{3C281157-D574-9E56-77B5-21DBF3AF70C7}" dt="2025-11-19T14:39:45.040" v="194" actId="20577"/>
        <pc:sldMkLst>
          <pc:docMk/>
          <pc:sldMk cId="3070129150" sldId="294"/>
        </pc:sldMkLst>
        <pc:spChg chg="mod">
          <ac:chgData name="Jo Seibel" userId="S::jseibel@atis.org::31667424-5b57-4ef5-b8c8-1d654adcd7cf" providerId="AD" clId="Web-{3C281157-D574-9E56-77B5-21DBF3AF70C7}" dt="2025-11-19T14:39:45.040" v="194" actId="20577"/>
          <ac:spMkLst>
            <pc:docMk/>
            <pc:sldMk cId="3070129150" sldId="294"/>
            <ac:spMk id="7" creationId="{EE29E791-23AE-F083-962E-C6371B818D10}"/>
          </ac:spMkLst>
        </pc:spChg>
      </pc:sldChg>
      <pc:sldChg chg="modSp">
        <pc:chgData name="Jo Seibel" userId="S::jseibel@atis.org::31667424-5b57-4ef5-b8c8-1d654adcd7cf" providerId="AD" clId="Web-{3C281157-D574-9E56-77B5-21DBF3AF70C7}" dt="2025-11-19T14:39:25.056" v="189" actId="20577"/>
        <pc:sldMkLst>
          <pc:docMk/>
          <pc:sldMk cId="2277073967" sldId="296"/>
        </pc:sldMkLst>
        <pc:spChg chg="mod">
          <ac:chgData name="Jo Seibel" userId="S::jseibel@atis.org::31667424-5b57-4ef5-b8c8-1d654adcd7cf" providerId="AD" clId="Web-{3C281157-D574-9E56-77B5-21DBF3AF70C7}" dt="2025-11-19T14:39:25.056" v="189" actId="20577"/>
          <ac:spMkLst>
            <pc:docMk/>
            <pc:sldMk cId="2277073967" sldId="296"/>
            <ac:spMk id="10" creationId="{6D0A3C3F-E07A-5B75-C1A9-22687D4C9811}"/>
          </ac:spMkLst>
        </pc:spChg>
      </pc:sldChg>
      <pc:sldChg chg="modSp">
        <pc:chgData name="Jo Seibel" userId="S::jseibel@atis.org::31667424-5b57-4ef5-b8c8-1d654adcd7cf" providerId="AD" clId="Web-{3C281157-D574-9E56-77B5-21DBF3AF70C7}" dt="2025-11-19T14:39:06.196" v="185" actId="20577"/>
        <pc:sldMkLst>
          <pc:docMk/>
          <pc:sldMk cId="762827483" sldId="299"/>
        </pc:sldMkLst>
        <pc:spChg chg="mod">
          <ac:chgData name="Jo Seibel" userId="S::jseibel@atis.org::31667424-5b57-4ef5-b8c8-1d654adcd7cf" providerId="AD" clId="Web-{3C281157-D574-9E56-77B5-21DBF3AF70C7}" dt="2025-11-19T14:39:06.196" v="185" actId="20577"/>
          <ac:spMkLst>
            <pc:docMk/>
            <pc:sldMk cId="762827483" sldId="299"/>
            <ac:spMk id="319" creationId="{21727D90-2348-1520-20C2-E70F1A87CF69}"/>
          </ac:spMkLst>
        </pc:spChg>
      </pc:sldChg>
      <pc:sldChg chg="modSp">
        <pc:chgData name="Jo Seibel" userId="S::jseibel@atis.org::31667424-5b57-4ef5-b8c8-1d654adcd7cf" providerId="AD" clId="Web-{3C281157-D574-9E56-77B5-21DBF3AF70C7}" dt="2025-11-19T14:39:30.712" v="190" actId="20577"/>
        <pc:sldMkLst>
          <pc:docMk/>
          <pc:sldMk cId="760352641" sldId="305"/>
        </pc:sldMkLst>
        <pc:spChg chg="mod">
          <ac:chgData name="Jo Seibel" userId="S::jseibel@atis.org::31667424-5b57-4ef5-b8c8-1d654adcd7cf" providerId="AD" clId="Web-{3C281157-D574-9E56-77B5-21DBF3AF70C7}" dt="2025-11-19T13:52:16.941" v="19" actId="20577"/>
          <ac:spMkLst>
            <pc:docMk/>
            <pc:sldMk cId="760352641" sldId="305"/>
            <ac:spMk id="5" creationId="{14CAD901-88F9-5A60-0D07-83417105765F}"/>
          </ac:spMkLst>
        </pc:spChg>
        <pc:spChg chg="mod">
          <ac:chgData name="Jo Seibel" userId="S::jseibel@atis.org::31667424-5b57-4ef5-b8c8-1d654adcd7cf" providerId="AD" clId="Web-{3C281157-D574-9E56-77B5-21DBF3AF70C7}" dt="2025-11-19T14:39:30.712" v="190" actId="20577"/>
          <ac:spMkLst>
            <pc:docMk/>
            <pc:sldMk cId="760352641" sldId="305"/>
            <ac:spMk id="15" creationId="{1F8ED60E-9CD3-C814-DD4F-4CE88ED10A1C}"/>
          </ac:spMkLst>
        </pc:spChg>
      </pc:sldChg>
      <pc:sldChg chg="modSp">
        <pc:chgData name="Jo Seibel" userId="S::jseibel@atis.org::31667424-5b57-4ef5-b8c8-1d654adcd7cf" providerId="AD" clId="Web-{3C281157-D574-9E56-77B5-21DBF3AF70C7}" dt="2025-11-19T14:40:04.759" v="197" actId="1076"/>
        <pc:sldMkLst>
          <pc:docMk/>
          <pc:sldMk cId="3729191073" sldId="306"/>
        </pc:sldMkLst>
        <pc:spChg chg="mod">
          <ac:chgData name="Jo Seibel" userId="S::jseibel@atis.org::31667424-5b57-4ef5-b8c8-1d654adcd7cf" providerId="AD" clId="Web-{3C281157-D574-9E56-77B5-21DBF3AF70C7}" dt="2025-11-19T14:40:04.759" v="197" actId="1076"/>
          <ac:spMkLst>
            <pc:docMk/>
            <pc:sldMk cId="3729191073" sldId="306"/>
            <ac:spMk id="11" creationId="{6A837FFC-5A39-91AB-6A5F-D113BE2A00AA}"/>
          </ac:spMkLst>
        </pc:spChg>
      </pc:sldChg>
      <pc:sldChg chg="modSp">
        <pc:chgData name="Jo Seibel" userId="S::jseibel@atis.org::31667424-5b57-4ef5-b8c8-1d654adcd7cf" providerId="AD" clId="Web-{3C281157-D574-9E56-77B5-21DBF3AF70C7}" dt="2025-11-19T14:39:35.400" v="191" actId="20577"/>
        <pc:sldMkLst>
          <pc:docMk/>
          <pc:sldMk cId="2961963669" sldId="307"/>
        </pc:sldMkLst>
        <pc:spChg chg="mod">
          <ac:chgData name="Jo Seibel" userId="S::jseibel@atis.org::31667424-5b57-4ef5-b8c8-1d654adcd7cf" providerId="AD" clId="Web-{3C281157-D574-9E56-77B5-21DBF3AF70C7}" dt="2025-11-19T14:31:15.739" v="95" actId="20577"/>
          <ac:spMkLst>
            <pc:docMk/>
            <pc:sldMk cId="2961963669" sldId="307"/>
            <ac:spMk id="5" creationId="{14CAD901-88F9-5A60-0D07-83417105765F}"/>
          </ac:spMkLst>
        </pc:spChg>
        <pc:spChg chg="mod">
          <ac:chgData name="Jo Seibel" userId="S::jseibel@atis.org::31667424-5b57-4ef5-b8c8-1d654adcd7cf" providerId="AD" clId="Web-{3C281157-D574-9E56-77B5-21DBF3AF70C7}" dt="2025-11-19T14:39:35.400" v="191" actId="20577"/>
          <ac:spMkLst>
            <pc:docMk/>
            <pc:sldMk cId="2961963669" sldId="307"/>
            <ac:spMk id="15" creationId="{1F8ED60E-9CD3-C814-DD4F-4CE88ED10A1C}"/>
          </ac:spMkLst>
        </pc:spChg>
      </pc:sldChg>
      <pc:sldChg chg="modSp">
        <pc:chgData name="Jo Seibel" userId="S::jseibel@atis.org::31667424-5b57-4ef5-b8c8-1d654adcd7cf" providerId="AD" clId="Web-{3C281157-D574-9E56-77B5-21DBF3AF70C7}" dt="2025-11-19T14:39:40.446" v="193" actId="20577"/>
        <pc:sldMkLst>
          <pc:docMk/>
          <pc:sldMk cId="2573518840" sldId="312"/>
        </pc:sldMkLst>
        <pc:spChg chg="mod">
          <ac:chgData name="Jo Seibel" userId="S::jseibel@atis.org::31667424-5b57-4ef5-b8c8-1d654adcd7cf" providerId="AD" clId="Web-{3C281157-D574-9E56-77B5-21DBF3AF70C7}" dt="2025-11-19T14:07:56.609" v="79" actId="20577"/>
          <ac:spMkLst>
            <pc:docMk/>
            <pc:sldMk cId="2573518840" sldId="312"/>
            <ac:spMk id="5" creationId="{B92223A3-84E9-BB3B-FF2E-8821BF7C39F7}"/>
          </ac:spMkLst>
        </pc:spChg>
        <pc:spChg chg="mod">
          <ac:chgData name="Jo Seibel" userId="S::jseibel@atis.org::31667424-5b57-4ef5-b8c8-1d654adcd7cf" providerId="AD" clId="Web-{3C281157-D574-9E56-77B5-21DBF3AF70C7}" dt="2025-11-19T14:39:40.446" v="193" actId="20577"/>
          <ac:spMkLst>
            <pc:docMk/>
            <pc:sldMk cId="2573518840" sldId="312"/>
            <ac:spMk id="15" creationId="{8AE9560C-ED48-0CF1-C182-7902BD3ADC42}"/>
          </ac:spMkLst>
        </pc:spChg>
      </pc:sldChg>
      <pc:sldChg chg="modSp">
        <pc:chgData name="Jo Seibel" userId="S::jseibel@atis.org::31667424-5b57-4ef5-b8c8-1d654adcd7cf" providerId="AD" clId="Web-{3C281157-D574-9E56-77B5-21DBF3AF70C7}" dt="2025-11-19T14:39:49.009" v="195" actId="20577"/>
        <pc:sldMkLst>
          <pc:docMk/>
          <pc:sldMk cId="2300591705" sldId="313"/>
        </pc:sldMkLst>
        <pc:spChg chg="mod">
          <ac:chgData name="Jo Seibel" userId="S::jseibel@atis.org::31667424-5b57-4ef5-b8c8-1d654adcd7cf" providerId="AD" clId="Web-{3C281157-D574-9E56-77B5-21DBF3AF70C7}" dt="2025-11-19T14:39:49.009" v="195" actId="20577"/>
          <ac:spMkLst>
            <pc:docMk/>
            <pc:sldMk cId="2300591705" sldId="313"/>
            <ac:spMk id="15" creationId="{6310C4D5-AFEB-07D7-4A30-6ADCAD8B141B}"/>
          </ac:spMkLst>
        </pc:spChg>
      </pc:sldChg>
      <pc:sldChg chg="addSp delSp modSp add replId">
        <pc:chgData name="Jo Seibel" userId="S::jseibel@atis.org::31667424-5b57-4ef5-b8c8-1d654adcd7cf" providerId="AD" clId="Web-{3C281157-D574-9E56-77B5-21DBF3AF70C7}" dt="2025-11-19T14:38:52.649" v="182" actId="20577"/>
        <pc:sldMkLst>
          <pc:docMk/>
          <pc:sldMk cId="593519838" sldId="316"/>
        </pc:sldMkLst>
        <pc:spChg chg="mod">
          <ac:chgData name="Jo Seibel" userId="S::jseibel@atis.org::31667424-5b57-4ef5-b8c8-1d654adcd7cf" providerId="AD" clId="Web-{3C281157-D574-9E56-77B5-21DBF3AF70C7}" dt="2025-11-19T14:32:01.865" v="117" actId="1076"/>
          <ac:spMkLst>
            <pc:docMk/>
            <pc:sldMk cId="593519838" sldId="316"/>
            <ac:spMk id="6" creationId="{8619385B-3C0A-E184-C291-24B786218322}"/>
          </ac:spMkLst>
        </pc:spChg>
        <pc:spChg chg="mod">
          <ac:chgData name="Jo Seibel" userId="S::jseibel@atis.org::31667424-5b57-4ef5-b8c8-1d654adcd7cf" providerId="AD" clId="Web-{3C281157-D574-9E56-77B5-21DBF3AF70C7}" dt="2025-11-19T14:38:52.649" v="182" actId="20577"/>
          <ac:spMkLst>
            <pc:docMk/>
            <pc:sldMk cId="593519838" sldId="316"/>
            <ac:spMk id="13" creationId="{2D6FB599-24A5-BFCC-B51F-EEE956455617}"/>
          </ac:spMkLst>
        </pc:spChg>
        <pc:picChg chg="add mod">
          <ac:chgData name="Jo Seibel" userId="S::jseibel@atis.org::31667424-5b57-4ef5-b8c8-1d654adcd7cf" providerId="AD" clId="Web-{3C281157-D574-9E56-77B5-21DBF3AF70C7}" dt="2025-11-19T14:35:46.289" v="128" actId="1076"/>
          <ac:picMkLst>
            <pc:docMk/>
            <pc:sldMk cId="593519838" sldId="316"/>
            <ac:picMk id="4" creationId="{6835F18A-549B-76AE-24D9-13DA3DBC819A}"/>
          </ac:picMkLst>
        </pc:picChg>
      </pc:sldChg>
      <pc:sldChg chg="addSp modSp add replId">
        <pc:chgData name="Jo Seibel" userId="S::jseibel@atis.org::31667424-5b57-4ef5-b8c8-1d654adcd7cf" providerId="AD" clId="Web-{3C281157-D574-9E56-77B5-21DBF3AF70C7}" dt="2025-11-19T14:52:33.504" v="274" actId="1076"/>
        <pc:sldMkLst>
          <pc:docMk/>
          <pc:sldMk cId="2559614290" sldId="317"/>
        </pc:sldMkLst>
        <pc:spChg chg="mod">
          <ac:chgData name="Jo Seibel" userId="S::jseibel@atis.org::31667424-5b57-4ef5-b8c8-1d654adcd7cf" providerId="AD" clId="Web-{3C281157-D574-9E56-77B5-21DBF3AF70C7}" dt="2025-11-19T14:52:33.504" v="274" actId="1076"/>
          <ac:spMkLst>
            <pc:docMk/>
            <pc:sldMk cId="2559614290" sldId="317"/>
            <ac:spMk id="5" creationId="{63CBFD79-6E7E-E1E6-C3EE-538C3C20E144}"/>
          </ac:spMkLst>
        </pc:spChg>
        <pc:spChg chg="mod">
          <ac:chgData name="Jo Seibel" userId="S::jseibel@atis.org::31667424-5b57-4ef5-b8c8-1d654adcd7cf" providerId="AD" clId="Web-{3C281157-D574-9E56-77B5-21DBF3AF70C7}" dt="2025-11-19T14:51:45.832" v="268" actId="14100"/>
          <ac:spMkLst>
            <pc:docMk/>
            <pc:sldMk cId="2559614290" sldId="317"/>
            <ac:spMk id="15" creationId="{F9302FF9-9670-E93B-A928-88DE8548F1F8}"/>
          </ac:spMkLst>
        </pc:spChg>
        <pc:picChg chg="add mod">
          <ac:chgData name="Jo Seibel" userId="S::jseibel@atis.org::31667424-5b57-4ef5-b8c8-1d654adcd7cf" providerId="AD" clId="Web-{3C281157-D574-9E56-77B5-21DBF3AF70C7}" dt="2025-11-19T14:52:29.801" v="273" actId="1076"/>
          <ac:picMkLst>
            <pc:docMk/>
            <pc:sldMk cId="2559614290" sldId="317"/>
            <ac:picMk id="3" creationId="{2EFB6C40-27CE-94BF-584A-E20F202DDF0A}"/>
          </ac:picMkLst>
        </pc:picChg>
      </pc:sldChg>
    </pc:docChg>
  </pc:docChgLst>
  <pc:docChgLst>
    <pc:chgData name="Jo Seibel" userId="S::jseibel@atis.org::31667424-5b57-4ef5-b8c8-1d654adcd7cf" providerId="AD" clId="Web-{404526B0-4A90-DF64-6E4C-87A1A5353F08}"/>
    <pc:docChg chg="modSld">
      <pc:chgData name="Jo Seibel" userId="S::jseibel@atis.org::31667424-5b57-4ef5-b8c8-1d654adcd7cf" providerId="AD" clId="Web-{404526B0-4A90-DF64-6E4C-87A1A5353F08}" dt="2025-11-26T14:05:39.743" v="36" actId="1076"/>
      <pc:docMkLst>
        <pc:docMk/>
      </pc:docMkLst>
      <pc:sldChg chg="addSp delSp modSp">
        <pc:chgData name="Jo Seibel" userId="S::jseibel@atis.org::31667424-5b57-4ef5-b8c8-1d654adcd7cf" providerId="AD" clId="Web-{404526B0-4A90-DF64-6E4C-87A1A5353F08}" dt="2025-11-26T14:05:39.743" v="36" actId="1076"/>
        <pc:sldMkLst>
          <pc:docMk/>
          <pc:sldMk cId="2573518840" sldId="312"/>
        </pc:sldMkLst>
        <pc:spChg chg="mod">
          <ac:chgData name="Jo Seibel" userId="S::jseibel@atis.org::31667424-5b57-4ef5-b8c8-1d654adcd7cf" providerId="AD" clId="Web-{404526B0-4A90-DF64-6E4C-87A1A5353F08}" dt="2025-11-26T14:04:10.785" v="31" actId="20577"/>
          <ac:spMkLst>
            <pc:docMk/>
            <pc:sldMk cId="2573518840" sldId="312"/>
            <ac:spMk id="5" creationId="{B92223A3-84E9-BB3B-FF2E-8821BF7C39F7}"/>
          </ac:spMkLst>
        </pc:spChg>
        <pc:picChg chg="del">
          <ac:chgData name="Jo Seibel" userId="S::jseibel@atis.org::31667424-5b57-4ef5-b8c8-1d654adcd7cf" providerId="AD" clId="Web-{404526B0-4A90-DF64-6E4C-87A1A5353F08}" dt="2025-11-26T14:03:20.284" v="5"/>
          <ac:picMkLst>
            <pc:docMk/>
            <pc:sldMk cId="2573518840" sldId="312"/>
            <ac:picMk id="3" creationId="{2EDBDFF3-8360-133F-26C5-F451A5421049}"/>
          </ac:picMkLst>
        </pc:picChg>
        <pc:picChg chg="add mod">
          <ac:chgData name="Jo Seibel" userId="S::jseibel@atis.org::31667424-5b57-4ef5-b8c8-1d654adcd7cf" providerId="AD" clId="Web-{404526B0-4A90-DF64-6E4C-87A1A5353F08}" dt="2025-11-26T14:05:39.743" v="36" actId="1076"/>
          <ac:picMkLst>
            <pc:docMk/>
            <pc:sldMk cId="2573518840" sldId="312"/>
            <ac:picMk id="4" creationId="{A67B4A89-78E9-2580-CE09-334F8F4A74B7}"/>
          </ac:picMkLst>
        </pc:picChg>
      </pc:sldChg>
      <pc:sldChg chg="modSp">
        <pc:chgData name="Jo Seibel" userId="S::jseibel@atis.org::31667424-5b57-4ef5-b8c8-1d654adcd7cf" providerId="AD" clId="Web-{404526B0-4A90-DF64-6E4C-87A1A5353F08}" dt="2025-11-26T13:50:16.410" v="4" actId="20577"/>
        <pc:sldMkLst>
          <pc:docMk/>
          <pc:sldMk cId="2300591705" sldId="313"/>
        </pc:sldMkLst>
        <pc:spChg chg="mod">
          <ac:chgData name="Jo Seibel" userId="S::jseibel@atis.org::31667424-5b57-4ef5-b8c8-1d654adcd7cf" providerId="AD" clId="Web-{404526B0-4A90-DF64-6E4C-87A1A5353F08}" dt="2025-11-26T13:50:16.410" v="4" actId="20577"/>
          <ac:spMkLst>
            <pc:docMk/>
            <pc:sldMk cId="2300591705" sldId="313"/>
            <ac:spMk id="5" creationId="{883D7846-064F-E209-B6B4-8D60889C83C7}"/>
          </ac:spMkLst>
        </pc:spChg>
      </pc:sldChg>
    </pc:docChg>
  </pc:docChgLst>
  <pc:docChgLst>
    <pc:chgData name="Jo Seibel" userId="S::jseibel@atis.org::31667424-5b57-4ef5-b8c8-1d654adcd7cf" providerId="AD" clId="Web-{E73DF4D4-DDAF-4446-BC41-42858A58B04E}"/>
    <pc:docChg chg="modSld">
      <pc:chgData name="Jo Seibel" userId="S::jseibel@atis.org::31667424-5b57-4ef5-b8c8-1d654adcd7cf" providerId="AD" clId="Web-{E73DF4D4-DDAF-4446-BC41-42858A58B04E}" dt="2025-11-25T13:20:54.921" v="50" actId="20577"/>
      <pc:docMkLst>
        <pc:docMk/>
      </pc:docMkLst>
      <pc:sldChg chg="modSp">
        <pc:chgData name="Jo Seibel" userId="S::jseibel@atis.org::31667424-5b57-4ef5-b8c8-1d654adcd7cf" providerId="AD" clId="Web-{E73DF4D4-DDAF-4446-BC41-42858A58B04E}" dt="2025-11-25T13:18:59.068" v="2" actId="20577"/>
        <pc:sldMkLst>
          <pc:docMk/>
          <pc:sldMk cId="760352641" sldId="305"/>
        </pc:sldMkLst>
        <pc:spChg chg="mod">
          <ac:chgData name="Jo Seibel" userId="S::jseibel@atis.org::31667424-5b57-4ef5-b8c8-1d654adcd7cf" providerId="AD" clId="Web-{E73DF4D4-DDAF-4446-BC41-42858A58B04E}" dt="2025-11-25T13:18:59.068" v="2" actId="20577"/>
          <ac:spMkLst>
            <pc:docMk/>
            <pc:sldMk cId="760352641" sldId="305"/>
            <ac:spMk id="5" creationId="{14CAD901-88F9-5A60-0D07-83417105765F}"/>
          </ac:spMkLst>
        </pc:spChg>
      </pc:sldChg>
      <pc:sldChg chg="modSp">
        <pc:chgData name="Jo Seibel" userId="S::jseibel@atis.org::31667424-5b57-4ef5-b8c8-1d654adcd7cf" providerId="AD" clId="Web-{E73DF4D4-DDAF-4446-BC41-42858A58B04E}" dt="2025-11-25T13:20:54.921" v="50" actId="20577"/>
        <pc:sldMkLst>
          <pc:docMk/>
          <pc:sldMk cId="2300591705" sldId="313"/>
        </pc:sldMkLst>
        <pc:spChg chg="mod">
          <ac:chgData name="Jo Seibel" userId="S::jseibel@atis.org::31667424-5b57-4ef5-b8c8-1d654adcd7cf" providerId="AD" clId="Web-{E73DF4D4-DDAF-4446-BC41-42858A58B04E}" dt="2025-11-25T13:20:54.921" v="50" actId="20577"/>
          <ac:spMkLst>
            <pc:docMk/>
            <pc:sldMk cId="2300591705" sldId="313"/>
            <ac:spMk id="5" creationId="{883D7846-064F-E209-B6B4-8D60889C83C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38628-72D3-4895-A126-67608EC988C7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C60C5-9CDF-4B81-9F40-E34F7FF6D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69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C60C5-9CDF-4B81-9F40-E34F7FF6D5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03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Same for both hotels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C60C5-9CDF-4B81-9F40-E34F7FF6D5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38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C60C5-9CDF-4B81-9F40-E34F7FF6D5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59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Same for both hotels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C60C5-9CDF-4B81-9F40-E34F7FF6D5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81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Supplementary slide info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C60C5-9CDF-4B81-9F40-E34F7FF6D5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57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C956D-1E2B-D09E-C100-84CA2866E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38C015-A271-DC93-F632-12B8DF19AB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AB9CEB-8171-64C0-21F0-1B84CCB759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Supplementary slide info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2A594-3057-C161-E767-ED79C58B16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C60C5-9CDF-4B81-9F40-E34F7FF6D5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92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B1214-31F4-DAC5-D3C3-D82D17242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CEB262-D6D7-162F-4214-91B993E360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04E4CD-6B6B-495E-C5F7-41D2430A49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66E18-A292-A4B1-D2E6-6534399CC6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C60C5-9CDF-4B81-9F40-E34F7FF6D5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86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5FCF3-FB91-36A0-9C04-28C579ADF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D2EECE-16D1-F12D-49EC-3C9B9153A5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76A322-217D-FEBD-B1E7-2EAEF0A663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450DE8-5330-A8F2-7402-AADA22CE08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C60C5-9CDF-4B81-9F40-E34F7FF6D5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55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Same for both hotels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C60C5-9CDF-4B81-9F40-E34F7FF6D5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48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07F1-4638-487A-878F-847517F4AA6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07F1-4638-487A-878F-847517F4AA6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61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07F1-4638-487A-878F-847517F4AA6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52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07F1-4638-487A-878F-847517F4AA6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4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07F1-4638-487A-878F-847517F4AA6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59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07F1-4638-487A-878F-847517F4AA6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45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07F1-4638-487A-878F-847517F4AA6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97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07F1-4638-487A-878F-847517F4AA6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07F1-4638-487A-878F-847517F4AA6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8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07F1-4638-487A-878F-847517F4AA6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00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07F1-4638-487A-878F-847517F4AA6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7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>
            <a:alpha val="4392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707F1-4638-487A-878F-847517F4AA66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5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oebaltimore.org/" TargetMode="External"/><Relationship Id="rId13" Type="http://schemas.openxmlformats.org/officeDocument/2006/relationships/image" Target="../media/image4.png"/><Relationship Id="rId3" Type="http://schemas.openxmlformats.org/officeDocument/2006/relationships/hyperlink" Target="https://aqua.org/" TargetMode="External"/><Relationship Id="rId7" Type="http://schemas.openxmlformats.org/officeDocument/2006/relationships/hyperlink" Target="http://www.borail.org/" TargetMode="External"/><Relationship Id="rId12" Type="http://schemas.openxmlformats.org/officeDocument/2006/relationships/hyperlink" Target="http://nfl.com/games/steelers-at-ravens-2025-reg-1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hewalters.org/" TargetMode="External"/><Relationship Id="rId11" Type="http://schemas.openxmlformats.org/officeDocument/2006/relationships/hyperlink" Target="https://baltimore.org/event/ice-skating-in-the-inner-harbor/" TargetMode="External"/><Relationship Id="rId5" Type="http://schemas.openxmlformats.org/officeDocument/2006/relationships/hyperlink" Target="https://baltimore.org/neighborhoods/fells-point/" TargetMode="External"/><Relationship Id="rId10" Type="http://schemas.openxmlformats.org/officeDocument/2006/relationships/hyperlink" Target="https://www.baltimore-christmas.com/index.html" TargetMode="External"/><Relationship Id="rId4" Type="http://schemas.openxmlformats.org/officeDocument/2006/relationships/hyperlink" Target="https://www.nps.gov/fomc/index.htm" TargetMode="External"/><Relationship Id="rId9" Type="http://schemas.openxmlformats.org/officeDocument/2006/relationships/hyperlink" Target="https://www.library.jhu.edu/library-hours/george-peabody-library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hecapitalgrille.com/locations/md/baltimore/8023" TargetMode="External"/><Relationship Id="rId3" Type="http://schemas.openxmlformats.org/officeDocument/2006/relationships/hyperlink" Target="https://atlasrestaurantgroup.com/property/the-james-joyce-irish-pub-restaurant/" TargetMode="External"/><Relationship Id="rId7" Type="http://schemas.openxmlformats.org/officeDocument/2006/relationships/hyperlink" Target="http://www.mccormickandschmicks.com/" TargetMode="External"/><Relationship Id="rId2" Type="http://schemas.openxmlformats.org/officeDocument/2006/relationships/hyperlink" Target="https://atlasrestaurantgroup.com/property/the-ruxton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lascaladining.com/" TargetMode="External"/><Relationship Id="rId11" Type="http://schemas.openxmlformats.org/officeDocument/2006/relationships/image" Target="../media/image9.jpeg"/><Relationship Id="rId5" Type="http://schemas.openxmlformats.org/officeDocument/2006/relationships/hyperlink" Target="https://harboreastdeli.com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eatatblkswan.com/" TargetMode="External"/><Relationship Id="rId9" Type="http://schemas.openxmlformats.org/officeDocument/2006/relationships/hyperlink" Target="http://www.theoceanaire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hyperlink" Target="https://portal.3gpp.org/#/" TargetMode="Externa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hyperlink" Target="https://visas.3gppmeetings.atis.or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ortal.3gpp.org/#/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hyperlink" Target="http://&#160;https:/3gppmeetings.atis.org/chicago2023/" TargetMode="External"/><Relationship Id="rId4" Type="http://schemas.openxmlformats.org/officeDocument/2006/relationships/hyperlink" Target="NUL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portal.3gpp.org/#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visas@atis.org" TargetMode="External"/><Relationship Id="rId2" Type="http://schemas.openxmlformats.org/officeDocument/2006/relationships/hyperlink" Target="mailto:jseibel@atis.or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04ABF3-FF5B-EB52-F0B8-596DCD82C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F71D34-3941-D58C-818D-82F5E4F5980B}"/>
              </a:ext>
            </a:extLst>
          </p:cNvPr>
          <p:cNvSpPr/>
          <p:nvPr/>
        </p:nvSpPr>
        <p:spPr>
          <a:xfrm>
            <a:off x="0" y="0"/>
            <a:ext cx="12191999" cy="10102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6E701C03-C5EE-FAE4-AA0B-C893AC1BE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40" y="168172"/>
            <a:ext cx="1719506" cy="6503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9A928F6-BBE5-6EA4-6608-05AF0C8FCBE6}"/>
              </a:ext>
            </a:extLst>
          </p:cNvPr>
          <p:cNvGrpSpPr/>
          <p:nvPr/>
        </p:nvGrpSpPr>
        <p:grpSpPr>
          <a:xfrm>
            <a:off x="1796825" y="4617237"/>
            <a:ext cx="8937062" cy="1292661"/>
            <a:chOff x="1796825" y="4617237"/>
            <a:chExt cx="8937062" cy="129266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DCE4CD-CB0F-C2B4-9961-BBFAD8EDC632}"/>
                </a:ext>
              </a:extLst>
            </p:cNvPr>
            <p:cNvSpPr txBox="1"/>
            <p:nvPr/>
          </p:nvSpPr>
          <p:spPr>
            <a:xfrm>
              <a:off x="1796825" y="4617237"/>
              <a:ext cx="893706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effectLst>
                    <a:glow rad="664985">
                      <a:schemeClr val="tx2">
                        <a:lumMod val="75000"/>
                        <a:alpha val="52000"/>
                      </a:schemeClr>
                    </a:glow>
                  </a:effectLst>
                  <a:latin typeface="Roboto" panose="02000000000000000000" pitchFamily="2" charset="0"/>
                  <a:ea typeface="Roboto" panose="02000000000000000000" pitchFamily="2" charset="0"/>
                </a:rPr>
                <a:t>Working Group Meetings </a:t>
              </a:r>
              <a:r>
                <a:rPr lang="en-US" sz="4400" dirty="0">
                  <a:solidFill>
                    <a:srgbClr val="E6C327"/>
                  </a:solidFill>
                  <a:effectLst>
                    <a:glow rad="664985">
                      <a:schemeClr val="tx2">
                        <a:lumMod val="75000"/>
                        <a:alpha val="52000"/>
                      </a:schemeClr>
                    </a:glow>
                  </a:effectLst>
                  <a:latin typeface="Roboto" panose="02000000000000000000" pitchFamily="2" charset="0"/>
                  <a:ea typeface="Roboto" panose="02000000000000000000" pitchFamily="2" charset="0"/>
                </a:rPr>
                <a:t>Baltimore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E0303B-2095-7ECD-ACE6-C881B9162362}"/>
                </a:ext>
              </a:extLst>
            </p:cNvPr>
            <p:cNvSpPr txBox="1"/>
            <p:nvPr/>
          </p:nvSpPr>
          <p:spPr>
            <a:xfrm>
              <a:off x="2967579" y="5386678"/>
              <a:ext cx="62568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effectLst>
                    <a:glow rad="664985">
                      <a:schemeClr val="tx2">
                        <a:lumMod val="75000"/>
                        <a:alpha val="52000"/>
                      </a:schemeClr>
                    </a:glow>
                  </a:effectLst>
                  <a:latin typeface="Roboto" panose="02000000000000000000" pitchFamily="2" charset="0"/>
                  <a:ea typeface="Roboto" panose="02000000000000000000" pitchFamily="2" charset="0"/>
                </a:rPr>
                <a:t>December 8-12, 2025 | Baltimore, MD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EA35DE2-FD74-DDEF-7854-B902A80DD8C6}"/>
              </a:ext>
            </a:extLst>
          </p:cNvPr>
          <p:cNvGrpSpPr/>
          <p:nvPr/>
        </p:nvGrpSpPr>
        <p:grpSpPr>
          <a:xfrm>
            <a:off x="1789834" y="4617237"/>
            <a:ext cx="8937062" cy="1285671"/>
            <a:chOff x="1796825" y="4624227"/>
            <a:chExt cx="8937062" cy="128567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AE34F39-7E6F-565E-3484-34D1B3E9DB4D}"/>
                </a:ext>
              </a:extLst>
            </p:cNvPr>
            <p:cNvSpPr txBox="1"/>
            <p:nvPr/>
          </p:nvSpPr>
          <p:spPr>
            <a:xfrm>
              <a:off x="1796825" y="4624227"/>
              <a:ext cx="893706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Working Group Meetings </a:t>
              </a:r>
              <a:r>
                <a:rPr lang="en-US" sz="4400" dirty="0">
                  <a:solidFill>
                    <a:srgbClr val="E6C327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Baltimore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7E40045-5A53-4B08-4317-1140873E8A61}"/>
                </a:ext>
              </a:extLst>
            </p:cNvPr>
            <p:cNvSpPr txBox="1"/>
            <p:nvPr/>
          </p:nvSpPr>
          <p:spPr>
            <a:xfrm>
              <a:off x="2967579" y="5386678"/>
              <a:ext cx="62568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December 8-12, 2025 | Baltimore, MD</a:t>
              </a:r>
            </a:p>
          </p:txBody>
        </p:sp>
      </p:grpSp>
      <p:pic>
        <p:nvPicPr>
          <p:cNvPr id="2" name="Picture 1" descr="Nokia says 3GPP has finalised Release 18 specs for 5G-Advanced -  Telecompaper">
            <a:extLst>
              <a:ext uri="{FF2B5EF4-FFF2-40B4-BE49-F238E27FC236}">
                <a16:creationId xmlns:a16="http://schemas.microsoft.com/office/drawing/2014/main" id="{9941239C-08C0-5B0E-2890-8E214DF345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0622" y="171567"/>
            <a:ext cx="1919171" cy="83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40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A8AD729-07F4-EE45-B597-A622F6B813EF}"/>
              </a:ext>
            </a:extLst>
          </p:cNvPr>
          <p:cNvSpPr/>
          <p:nvPr/>
        </p:nvSpPr>
        <p:spPr>
          <a:xfrm>
            <a:off x="3636883" y="1987920"/>
            <a:ext cx="8144671" cy="4658594"/>
          </a:xfrm>
          <a:prstGeom prst="roundRect">
            <a:avLst>
              <a:gd name="adj" fmla="val 1370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85750" indent="-285750" fontAlgn="base">
              <a:spcAft>
                <a:spcPts val="500"/>
              </a:spcAft>
              <a:buFont typeface="Arial"/>
              <a:buChar char="•"/>
            </a:pP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3"/>
              </a:rPr>
              <a:t>National Aquarium</a:t>
            </a:r>
            <a:endParaRPr lang="en-US" dirty="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4"/>
              </a:rPr>
              <a:t>Fort McHenry National Monument</a:t>
            </a:r>
            <a:endParaRPr lang="en-US" dirty="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5"/>
              </a:rPr>
              <a:t>Fells Point</a:t>
            </a:r>
            <a:endParaRPr lang="en-US" dirty="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6"/>
              </a:rPr>
              <a:t>Walters Art Museum</a:t>
            </a:r>
            <a:endParaRPr lang="en-US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7"/>
              </a:rPr>
              <a:t>B&amp;O Railroad Museum</a:t>
            </a:r>
            <a:endParaRPr lang="en-US" dirty="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8"/>
              </a:rPr>
              <a:t>Edgar Allen Poe House and Museum</a:t>
            </a:r>
            <a:endParaRPr lang="en-US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9"/>
              </a:rPr>
              <a:t>George Peabody Library</a:t>
            </a:r>
            <a:endParaRPr lang="en-US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endParaRPr lang="en-US" dirty="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Christmas Village in Baltimore</a:t>
            </a:r>
            <a:endParaRPr lang="en-US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11"/>
              </a:rPr>
              <a:t>Inner Harbor Ice Rink</a:t>
            </a:r>
            <a:endParaRPr lang="en-US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endParaRPr lang="en-US" dirty="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Pittsburgh Steelers @ Baltimore Ravens</a:t>
            </a: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 </a:t>
            </a:r>
          </a:p>
          <a:p>
            <a:pPr marL="742950" lvl="1" indent="-285750">
              <a:spcAft>
                <a:spcPts val="500"/>
              </a:spcAft>
              <a:buFont typeface="Courier New"/>
              <a:buChar char="o"/>
            </a:pP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1 PM ET on Sunday, December 7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0F95F38-0662-532C-870A-2123D5B5208C}"/>
              </a:ext>
            </a:extLst>
          </p:cNvPr>
          <p:cNvSpPr/>
          <p:nvPr/>
        </p:nvSpPr>
        <p:spPr>
          <a:xfrm>
            <a:off x="3355671" y="654011"/>
            <a:ext cx="8144671" cy="1056753"/>
          </a:xfrm>
          <a:prstGeom prst="roundRect">
            <a:avLst>
              <a:gd name="adj" fmla="val 9703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 dirty="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Welcome to Baltimore! </a:t>
            </a:r>
            <a:endParaRPr lang="en-US" sz="3600" dirty="0">
              <a:solidFill>
                <a:srgbClr val="011D5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000" i="1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Explore Baltimore by visiting these top attractions</a:t>
            </a:r>
            <a:endParaRPr lang="en-US" sz="3600" dirty="0">
              <a:solidFill>
                <a:srgbClr val="292A28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F4DF3A-5D83-6F29-9C7A-D085EF48E511}"/>
              </a:ext>
            </a:extLst>
          </p:cNvPr>
          <p:cNvSpPr/>
          <p:nvPr/>
        </p:nvSpPr>
        <p:spPr>
          <a:xfrm>
            <a:off x="3475789" y="2132263"/>
            <a:ext cx="40105" cy="4725736"/>
          </a:xfrm>
          <a:prstGeom prst="rect">
            <a:avLst/>
          </a:prstGeom>
          <a:solidFill>
            <a:srgbClr val="E6C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D954E8-AD01-4F00-647C-CABAFCFBE0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1" y="21338"/>
            <a:ext cx="2446422" cy="6836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38135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47993B-2E56-9127-5D81-4648277F93B5}"/>
              </a:ext>
            </a:extLst>
          </p:cNvPr>
          <p:cNvSpPr/>
          <p:nvPr/>
        </p:nvSpPr>
        <p:spPr>
          <a:xfrm>
            <a:off x="3515133" y="1712119"/>
            <a:ext cx="5783566" cy="4888797"/>
          </a:xfrm>
          <a:prstGeom prst="roundRect">
            <a:avLst>
              <a:gd name="adj" fmla="val 1370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kern="0" dirty="0">
              <a:solidFill>
                <a:srgbClr val="292A28"/>
              </a:solidFill>
              <a:effectLst/>
              <a:latin typeface="Roboto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err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Apropoe's</a:t>
            </a:r>
            <a:r>
              <a:rPr lang="en-US" b="1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 Restaurant</a:t>
            </a:r>
            <a:endParaRPr lang="en-US" b="1" dirty="0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US" b="1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Hours: </a:t>
            </a: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6:30 AM – 12:00 PM, 4:00 PM –10:00 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err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Apropoe's</a:t>
            </a:r>
            <a:r>
              <a:rPr lang="en-US" b="1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 Coffee Shop</a:t>
            </a:r>
            <a:endParaRPr lang="en-US" b="1" dirty="0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US" b="1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Hours:</a:t>
            </a: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 6:30 AM – 3:00 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err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Apropoe's</a:t>
            </a:r>
            <a:r>
              <a:rPr lang="en-US" b="1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 Bar</a:t>
            </a:r>
            <a:endParaRPr lang="en-US" b="1" dirty="0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US" b="1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Hours: </a:t>
            </a: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Sunday-Thursday | 3:00 PM – 12:00 AM</a:t>
            </a:r>
            <a:endParaRPr lang="en-US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00150" lvl="2" indent="-285750">
              <a:buFont typeface="Wingdings" panose="020B0604020202020204" pitchFamily="34" charset="0"/>
              <a:buChar char="§"/>
            </a:pP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Friday-Saturday | 12:00 PM – 1:00 AM</a:t>
            </a:r>
            <a:endParaRPr lang="en-US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2"/>
              </a:rPr>
              <a:t>The Ruxton Prime Steakhouse</a:t>
            </a:r>
            <a:endParaRPr lang="en-US" dirty="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3"/>
              </a:rPr>
              <a:t>James Joyce Irish Fare</a:t>
            </a:r>
            <a:endParaRPr lang="en-US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4"/>
              </a:rPr>
              <a:t>The BLK Swan</a:t>
            </a:r>
            <a:endParaRPr lang="en-US" dirty="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5"/>
              </a:rPr>
              <a:t>Harbor East Deli</a:t>
            </a:r>
            <a:endParaRPr lang="en-US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6"/>
              </a:rPr>
              <a:t>La Scala</a:t>
            </a:r>
            <a:endParaRPr lang="en-US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7"/>
              </a:rPr>
              <a:t>McCormick &amp; Schmick's Seafood &amp; Steaks</a:t>
            </a:r>
            <a:endParaRPr lang="en-US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8"/>
              </a:rPr>
              <a:t>The Capital Grille</a:t>
            </a:r>
            <a:endParaRPr lang="en-US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9"/>
              </a:rPr>
              <a:t>The Oceanaire Seafood Room</a:t>
            </a:r>
            <a:endParaRPr lang="en-US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7DA7737-9B0F-6873-45E7-01C397636136}"/>
              </a:ext>
            </a:extLst>
          </p:cNvPr>
          <p:cNvSpPr/>
          <p:nvPr/>
        </p:nvSpPr>
        <p:spPr>
          <a:xfrm>
            <a:off x="6261038" y="264728"/>
            <a:ext cx="4436844" cy="546920"/>
          </a:xfrm>
          <a:prstGeom prst="roundRect">
            <a:avLst>
              <a:gd name="adj" fmla="val 9703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600" i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For more dining options visit our website: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1859E58-BE57-D08F-FDDF-630432034F7F}"/>
              </a:ext>
            </a:extLst>
          </p:cNvPr>
          <p:cNvSpPr/>
          <p:nvPr/>
        </p:nvSpPr>
        <p:spPr>
          <a:xfrm>
            <a:off x="3350223" y="1033673"/>
            <a:ext cx="7103844" cy="502398"/>
          </a:xfrm>
          <a:prstGeom prst="roundRect">
            <a:avLst>
              <a:gd name="adj" fmla="val 9703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 dirty="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Dining Options</a:t>
            </a:r>
            <a:endParaRPr lang="en-US">
              <a:solidFill>
                <a:srgbClr val="011D57"/>
              </a:solidFill>
              <a:ea typeface="Calibri"/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65E36B-021C-F9B9-EFF7-300042C13910}"/>
              </a:ext>
            </a:extLst>
          </p:cNvPr>
          <p:cNvSpPr/>
          <p:nvPr/>
        </p:nvSpPr>
        <p:spPr>
          <a:xfrm>
            <a:off x="3475789" y="2132263"/>
            <a:ext cx="40105" cy="4725736"/>
          </a:xfrm>
          <a:prstGeom prst="rect">
            <a:avLst/>
          </a:prstGeom>
          <a:solidFill>
            <a:srgbClr val="E6C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838E65-9CF2-9609-BE7D-71CD4159B4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1" y="21338"/>
            <a:ext cx="2446422" cy="6836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qr code with a logo&#10;&#10;AI-generated content may be incorrect.">
            <a:extLst>
              <a:ext uri="{FF2B5EF4-FFF2-40B4-BE49-F238E27FC236}">
                <a16:creationId xmlns:a16="http://schemas.microsoft.com/office/drawing/2014/main" id="{731EC681-A591-B059-A258-70F9502227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19956" y="662530"/>
            <a:ext cx="2159633" cy="209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6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print of a building&#10;&#10;AI-generated content may be incorrect.">
            <a:extLst>
              <a:ext uri="{FF2B5EF4-FFF2-40B4-BE49-F238E27FC236}">
                <a16:creationId xmlns:a16="http://schemas.microsoft.com/office/drawing/2014/main" id="{79D5ADAC-56DC-1B10-D91B-EDA98EB5C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50" y="819727"/>
            <a:ext cx="9768416" cy="51127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DAD677-D0F0-96F5-EC10-E0F152BE63DB}"/>
              </a:ext>
            </a:extLst>
          </p:cNvPr>
          <p:cNvSpPr/>
          <p:nvPr/>
        </p:nvSpPr>
        <p:spPr>
          <a:xfrm>
            <a:off x="8248316" y="5942264"/>
            <a:ext cx="3963736" cy="915736"/>
          </a:xfrm>
          <a:prstGeom prst="rect">
            <a:avLst/>
          </a:prstGeom>
          <a:solidFill>
            <a:srgbClr val="E6C32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F8FD1B59-21C7-0605-61E5-2EE4623A4C6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" y="5837445"/>
            <a:ext cx="1930197" cy="904441"/>
          </a:xfrm>
          <a:prstGeom prst="rect">
            <a:avLst/>
          </a:prstGeom>
        </p:spPr>
      </p:pic>
      <p:sp>
        <p:nvSpPr>
          <p:cNvPr id="319" name="Rectangle: Rounded Corners 318">
            <a:extLst>
              <a:ext uri="{FF2B5EF4-FFF2-40B4-BE49-F238E27FC236}">
                <a16:creationId xmlns:a16="http://schemas.microsoft.com/office/drawing/2014/main" id="{21727D90-2348-1520-20C2-E70F1A87CF69}"/>
              </a:ext>
            </a:extLst>
          </p:cNvPr>
          <p:cNvSpPr/>
          <p:nvPr/>
        </p:nvSpPr>
        <p:spPr>
          <a:xfrm>
            <a:off x="9005648" y="6073416"/>
            <a:ext cx="2443115" cy="681685"/>
          </a:xfrm>
          <a:prstGeom prst="roundRect">
            <a:avLst>
              <a:gd name="adj" fmla="val 513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200" b="1" dirty="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Venue Floor Plan</a:t>
            </a:r>
            <a:endParaRPr lang="en-US" b="1">
              <a:solidFill>
                <a:srgbClr val="011D57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635F75-56D1-717A-477E-C1BFFDF746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1" y="21338"/>
            <a:ext cx="2446422" cy="6836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6282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917274B-4C3A-7BB4-C57C-EB66795F946A}"/>
              </a:ext>
            </a:extLst>
          </p:cNvPr>
          <p:cNvSpPr txBox="1"/>
          <p:nvPr/>
        </p:nvSpPr>
        <p:spPr>
          <a:xfrm>
            <a:off x="4367424" y="454122"/>
            <a:ext cx="5393096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BWI Airport to Baltimore Marriott Waterfront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FC093C8-5BBF-3DB2-5EDE-C9F9B527BAE0}"/>
              </a:ext>
            </a:extLst>
          </p:cNvPr>
          <p:cNvSpPr/>
          <p:nvPr/>
        </p:nvSpPr>
        <p:spPr>
          <a:xfrm>
            <a:off x="3045473" y="2080941"/>
            <a:ext cx="3432935" cy="2720307"/>
          </a:xfrm>
          <a:prstGeom prst="roundRect">
            <a:avLst>
              <a:gd name="adj" fmla="val 2681"/>
            </a:avLst>
          </a:prstGeom>
          <a:solidFill>
            <a:srgbClr val="E6C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r"/>
            <a:endParaRPr lang="en-US" sz="1600" b="1" dirty="0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 algn="r"/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b="1" dirty="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Baltimore Marriott Waterfront:</a:t>
            </a:r>
            <a:endParaRPr lang="en-US" sz="1600">
              <a:solidFill>
                <a:srgbClr val="011D57"/>
              </a:solidFill>
              <a:latin typeface="Calibri" panose="020F0502020204030204"/>
              <a:ea typeface="Calibri"/>
              <a:cs typeface="Calibri"/>
            </a:endParaRPr>
          </a:p>
          <a:p>
            <a:pPr algn="r"/>
            <a:r>
              <a:rPr lang="en-US" sz="1600" b="1" dirty="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600" dirty="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700 </a:t>
            </a:r>
            <a:r>
              <a:rPr lang="en-US" sz="1600" err="1">
                <a:solidFill>
                  <a:srgbClr val="011D57"/>
                </a:solidFill>
                <a:latin typeface="Roboto"/>
                <a:ea typeface="Roboto"/>
                <a:cs typeface="Roboto"/>
              </a:rPr>
              <a:t>Aliceanna</a:t>
            </a:r>
            <a:r>
              <a:rPr lang="en-US" sz="1600" dirty="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 St. </a:t>
            </a:r>
            <a:endParaRPr lang="en-US" sz="1600">
              <a:solidFill>
                <a:srgbClr val="011D57"/>
              </a:solidFill>
              <a:latin typeface="Calibri" panose="020F0502020204030204"/>
              <a:ea typeface="Calibri"/>
              <a:cs typeface="Calibri"/>
            </a:endParaRPr>
          </a:p>
          <a:p>
            <a:pPr algn="r"/>
            <a:r>
              <a:rPr lang="en-US" sz="1600" dirty="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Baltimore, MD 21202</a:t>
            </a:r>
            <a:endParaRPr lang="en-US" sz="1600">
              <a:solidFill>
                <a:srgbClr val="011D57"/>
              </a:solidFill>
              <a:latin typeface="Calibri" panose="020F0502020204030204"/>
              <a:ea typeface="Calibri"/>
              <a:cs typeface="Calibri"/>
            </a:endParaRPr>
          </a:p>
          <a:p>
            <a:pPr algn="r"/>
            <a:r>
              <a:rPr lang="en-US" sz="1600" dirty="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+1 (410) 385-3000</a:t>
            </a:r>
          </a:p>
          <a:p>
            <a:pPr algn="r"/>
            <a:r>
              <a:rPr lang="en-US" sz="1600" dirty="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Average Uber Cost: $25.00 USD</a:t>
            </a:r>
          </a:p>
          <a:p>
            <a:pPr algn="r"/>
            <a:endParaRPr lang="en-US" sz="1600" b="1" dirty="0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 algn="r"/>
            <a:endParaRPr lang="en-US" sz="1600" dirty="0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E3B1C5-26BB-17DE-6EA1-329E70AD6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1" y="21338"/>
            <a:ext cx="2446422" cy="6836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 descr="A map of a city with a blue line&#10;&#10;AI-generated content may be incorrect.">
            <a:extLst>
              <a:ext uri="{FF2B5EF4-FFF2-40B4-BE49-F238E27FC236}">
                <a16:creationId xmlns:a16="http://schemas.microsoft.com/office/drawing/2014/main" id="{3865572B-2EA0-1D78-D117-F9296A291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361" y="2107973"/>
            <a:ext cx="5137755" cy="270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4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7BA87-1C98-4D1E-F74D-56AD66E5A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619385B-3C0A-E184-C291-24B786218322}"/>
              </a:ext>
            </a:extLst>
          </p:cNvPr>
          <p:cNvSpPr txBox="1"/>
          <p:nvPr/>
        </p:nvSpPr>
        <p:spPr>
          <a:xfrm>
            <a:off x="4014646" y="454122"/>
            <a:ext cx="6225651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Dulles Airport (IAD) to Baltimore Marriott Waterfront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D6FB599-24A5-BFCC-B51F-EEE956455617}"/>
              </a:ext>
            </a:extLst>
          </p:cNvPr>
          <p:cNvSpPr/>
          <p:nvPr/>
        </p:nvSpPr>
        <p:spPr>
          <a:xfrm>
            <a:off x="3096273" y="1522141"/>
            <a:ext cx="8525635" cy="1463007"/>
          </a:xfrm>
          <a:prstGeom prst="roundRect">
            <a:avLst>
              <a:gd name="adj" fmla="val 2681"/>
            </a:avLst>
          </a:prstGeom>
          <a:solidFill>
            <a:srgbClr val="E6C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r"/>
            <a:endParaRPr lang="en-US" sz="1600" b="1" dirty="0">
              <a:solidFill>
                <a:srgbClr val="011D57"/>
              </a:solidFill>
              <a:latin typeface="Roboto"/>
              <a:ea typeface="Roboto"/>
              <a:cs typeface="Roboto"/>
            </a:endParaRPr>
          </a:p>
          <a:p>
            <a:pPr algn="ctr"/>
            <a:r>
              <a:rPr lang="en-US" sz="1600" b="1" dirty="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 Baltimore Marriott Waterfront:</a:t>
            </a:r>
            <a:endParaRPr lang="en-US" sz="1600">
              <a:solidFill>
                <a:srgbClr val="011D57"/>
              </a:solidFill>
              <a:latin typeface="Calibri" panose="020F0502020204030204"/>
              <a:ea typeface="Calibri"/>
              <a:cs typeface="Calibri"/>
            </a:endParaRPr>
          </a:p>
          <a:p>
            <a:pPr algn="ctr"/>
            <a:r>
              <a:rPr lang="en-US" sz="1600" b="1" dirty="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600" dirty="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700 </a:t>
            </a:r>
            <a:r>
              <a:rPr lang="en-US" sz="1600" err="1">
                <a:solidFill>
                  <a:srgbClr val="011D57"/>
                </a:solidFill>
                <a:latin typeface="Roboto"/>
                <a:ea typeface="Roboto"/>
                <a:cs typeface="Roboto"/>
              </a:rPr>
              <a:t>Aliceanna</a:t>
            </a:r>
            <a:r>
              <a:rPr lang="en-US" sz="1600" dirty="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 St. </a:t>
            </a:r>
            <a:endParaRPr lang="en-US" sz="1600">
              <a:solidFill>
                <a:srgbClr val="011D57"/>
              </a:solidFill>
              <a:latin typeface="Calibri" panose="020F0502020204030204"/>
              <a:ea typeface="Calibri"/>
              <a:cs typeface="Calibri"/>
            </a:endParaRPr>
          </a:p>
          <a:p>
            <a:pPr algn="ctr"/>
            <a:r>
              <a:rPr lang="en-US" sz="1600" dirty="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Baltimore, MD 21202</a:t>
            </a:r>
            <a:endParaRPr lang="en-US" sz="1600">
              <a:solidFill>
                <a:srgbClr val="011D57"/>
              </a:solidFill>
              <a:latin typeface="Calibri" panose="020F0502020204030204"/>
              <a:ea typeface="Calibri"/>
              <a:cs typeface="Calibri"/>
            </a:endParaRPr>
          </a:p>
          <a:p>
            <a:pPr algn="ctr"/>
            <a:r>
              <a:rPr lang="en-US" sz="1600" dirty="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Average Uber Cost: $105.00 USD</a:t>
            </a:r>
          </a:p>
          <a:p>
            <a:pPr algn="r"/>
            <a:endParaRPr lang="en-US" sz="1600" b="1" dirty="0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 algn="r"/>
            <a:endParaRPr lang="en-US" sz="1600" dirty="0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0F919B-E4BD-207F-F634-C94E896CD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1" y="21338"/>
            <a:ext cx="2446422" cy="6836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screenshot of a map&#10;&#10;AI-generated content may be incorrect.">
            <a:extLst>
              <a:ext uri="{FF2B5EF4-FFF2-40B4-BE49-F238E27FC236}">
                <a16:creationId xmlns:a16="http://schemas.microsoft.com/office/drawing/2014/main" id="{6835F18A-549B-76AE-24D9-13DA3DBC8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900" y="2987278"/>
            <a:ext cx="8445500" cy="338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19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D960F-4E75-5C15-EDEA-C48229EE2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building with a curved roof&#10;&#10;AI-generated content may be incorrect.">
            <a:extLst>
              <a:ext uri="{FF2B5EF4-FFF2-40B4-BE49-F238E27FC236}">
                <a16:creationId xmlns:a16="http://schemas.microsoft.com/office/drawing/2014/main" id="{1F3C722C-01D0-032D-2110-3EA0627DF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 b="1685"/>
          <a:stretch>
            <a:fillRect/>
          </a:stretch>
        </p:blipFill>
        <p:spPr>
          <a:xfrm>
            <a:off x="0" y="0"/>
            <a:ext cx="1249848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9836675-E27B-D631-7F27-12E490D60F77}"/>
              </a:ext>
            </a:extLst>
          </p:cNvPr>
          <p:cNvSpPr/>
          <p:nvPr/>
        </p:nvSpPr>
        <p:spPr>
          <a:xfrm>
            <a:off x="-60119" y="-24676"/>
            <a:ext cx="12558604" cy="80378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6860972A-AC4D-D27C-45D0-DE2F32137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80" y="152420"/>
            <a:ext cx="1316804" cy="49894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965487B-861A-8CAD-2B1B-4DCC7292F8E8}"/>
              </a:ext>
            </a:extLst>
          </p:cNvPr>
          <p:cNvSpPr/>
          <p:nvPr/>
        </p:nvSpPr>
        <p:spPr>
          <a:xfrm>
            <a:off x="2187794" y="204254"/>
            <a:ext cx="10310691" cy="599980"/>
          </a:xfrm>
          <a:prstGeom prst="roundRect">
            <a:avLst>
              <a:gd name="adj" fmla="val 296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2200" i="0" u="none" strike="noStrike" dirty="0">
                <a:effectLst/>
                <a:latin typeface="Roboto"/>
                <a:ea typeface="Roboto"/>
                <a:cs typeface="Roboto"/>
              </a:rPr>
              <a:t>3GPP Working Group Meetings </a:t>
            </a:r>
            <a:r>
              <a:rPr lang="en-US" sz="2200" dirty="0">
                <a:latin typeface="Roboto"/>
                <a:ea typeface="Roboto"/>
                <a:cs typeface="Roboto"/>
              </a:rPr>
              <a:t>- Calgary                      </a:t>
            </a:r>
            <a:r>
              <a:rPr lang="en-US" sz="2200" dirty="0">
                <a:solidFill>
                  <a:srgbClr val="E6C327"/>
                </a:solidFill>
                <a:latin typeface="Roboto"/>
                <a:ea typeface="Roboto"/>
                <a:cs typeface="Roboto"/>
              </a:rPr>
              <a:t>   November 16-20, 2026 </a:t>
            </a:r>
            <a:endParaRPr lang="en-US" dirty="0">
              <a:solidFill>
                <a:srgbClr val="F9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F156C2-AA4A-3A74-E2A7-E7AE8EFF8870}"/>
              </a:ext>
            </a:extLst>
          </p:cNvPr>
          <p:cNvSpPr/>
          <p:nvPr/>
        </p:nvSpPr>
        <p:spPr>
          <a:xfrm>
            <a:off x="6244046" y="4728754"/>
            <a:ext cx="6295532" cy="2135929"/>
          </a:xfrm>
          <a:prstGeom prst="rect">
            <a:avLst/>
          </a:prstGeom>
          <a:solidFill>
            <a:srgbClr val="E6C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6653AD5-C9C3-33E0-DE88-729575C58156}"/>
              </a:ext>
            </a:extLst>
          </p:cNvPr>
          <p:cNvSpPr/>
          <p:nvPr/>
        </p:nvSpPr>
        <p:spPr>
          <a:xfrm>
            <a:off x="6412430" y="4728754"/>
            <a:ext cx="5958764" cy="2486906"/>
          </a:xfrm>
          <a:prstGeom prst="roundRect">
            <a:avLst>
              <a:gd name="adj" fmla="val 296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endParaRPr lang="en-US" sz="1200" b="0" i="0" u="none" strike="noStrike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 fontAlgn="base"/>
            <a:r>
              <a:rPr lang="en-US" sz="1200" b="1" i="0" u="none" strike="noStrike" dirty="0">
                <a:solidFill>
                  <a:schemeClr val="bg1"/>
                </a:solidFill>
                <a:effectLst/>
                <a:latin typeface="Roboto"/>
                <a:ea typeface="Roboto"/>
                <a:cs typeface="Roboto"/>
              </a:rPr>
              <a:t>Meeting </a:t>
            </a:r>
            <a:r>
              <a:rPr lang="en-US" sz="12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Venue</a:t>
            </a:r>
            <a:r>
              <a:rPr lang="en-US" sz="1200" b="1" i="0" u="none" strike="noStrike" dirty="0">
                <a:solidFill>
                  <a:schemeClr val="bg1"/>
                </a:solidFill>
                <a:effectLst/>
                <a:latin typeface="Roboto"/>
                <a:ea typeface="Roboto"/>
                <a:cs typeface="Roboto"/>
              </a:rPr>
              <a:t>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BMO Centre at the Calgary Stampede</a:t>
            </a:r>
            <a:endParaRPr lang="en-US" sz="1200" i="0" dirty="0">
              <a:solidFill>
                <a:schemeClr val="bg1"/>
              </a:solidFill>
              <a:effectLst/>
              <a:latin typeface="Roboto"/>
              <a:ea typeface="Roboto"/>
              <a:cs typeface="Roboto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US" sz="12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1912 Flores Ladue Parade SE • Calgary, AB T2G 2W1, Canada</a:t>
            </a:r>
            <a:endParaRPr lang="en-US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fontAlgn="base"/>
            <a:r>
              <a:rPr lang="en-US" sz="1200" b="1" i="0" u="none" strike="noStrike" dirty="0">
                <a:solidFill>
                  <a:schemeClr val="bg1"/>
                </a:solidFill>
                <a:effectLst/>
                <a:latin typeface="Roboto"/>
                <a:ea typeface="Roboto"/>
                <a:cs typeface="Roboto"/>
              </a:rPr>
              <a:t>Visa Invitation Letter Request:</a:t>
            </a:r>
            <a:endParaRPr lang="en-US" sz="1200" dirty="0">
              <a:solidFill>
                <a:schemeClr val="bg1"/>
              </a:solidFill>
              <a:latin typeface="Arial"/>
              <a:ea typeface="Roboto"/>
              <a:cs typeface="Arial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/>
                <a:ea typeface="Roboto"/>
                <a:cs typeface="Arial"/>
              </a:rPr>
              <a:t>Delegates requiring visas are encouraged to register via the 3GPP Portal apply for their visa letter as soon as possible </a:t>
            </a:r>
          </a:p>
          <a:p>
            <a:endParaRPr lang="en-US" sz="1200" b="1" dirty="0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Roboto"/>
                <a:ea typeface="Roboto"/>
                <a:cs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https://portal.3gpp.org/#/</a:t>
            </a:r>
            <a:endParaRPr lang="en-US" sz="1200" i="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fontAlgn="base"/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Picture 9" descr="A qr code with a logo&#10;&#10;AI-generated content may be incorrect.">
            <a:extLst>
              <a:ext uri="{FF2B5EF4-FFF2-40B4-BE49-F238E27FC236}">
                <a16:creationId xmlns:a16="http://schemas.microsoft.com/office/drawing/2014/main" id="{1F57B418-8AAD-2512-E5F6-8787B99B31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799" y="1030514"/>
            <a:ext cx="2013131" cy="201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70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1D8B68-5D1B-F11B-7EF6-B983BAB08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ty skyline at night&#10;&#10;AI-generated content may be incorrect.">
            <a:extLst>
              <a:ext uri="{FF2B5EF4-FFF2-40B4-BE49-F238E27FC236}">
                <a16:creationId xmlns:a16="http://schemas.microsoft.com/office/drawing/2014/main" id="{E0329719-2784-4E3A-FE68-67EBEE118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3"/>
          <a:stretch>
            <a:fillRect/>
          </a:stretch>
        </p:blipFill>
        <p:spPr>
          <a:xfrm>
            <a:off x="0" y="810861"/>
            <a:ext cx="12192000" cy="60471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3B88D7-EB14-3AEF-82F5-A35E19C9F356}"/>
              </a:ext>
            </a:extLst>
          </p:cNvPr>
          <p:cNvSpPr/>
          <p:nvPr/>
        </p:nvSpPr>
        <p:spPr>
          <a:xfrm>
            <a:off x="3381" y="-3510"/>
            <a:ext cx="12188188" cy="81437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AEDB67D0-034C-5D69-1B82-BDA18240AE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80" y="152420"/>
            <a:ext cx="1316804" cy="49894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591FDA-CE49-78FD-C374-C6AC3C4F5BAA}"/>
              </a:ext>
            </a:extLst>
          </p:cNvPr>
          <p:cNvSpPr/>
          <p:nvPr/>
        </p:nvSpPr>
        <p:spPr>
          <a:xfrm>
            <a:off x="2187794" y="204254"/>
            <a:ext cx="10310691" cy="599980"/>
          </a:xfrm>
          <a:prstGeom prst="roundRect">
            <a:avLst>
              <a:gd name="adj" fmla="val 296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2200" i="0" u="none" strike="noStrike" dirty="0">
                <a:effectLst/>
                <a:latin typeface="Roboto"/>
                <a:ea typeface="Roboto"/>
                <a:cs typeface="Roboto"/>
              </a:rPr>
              <a:t>3GPP </a:t>
            </a:r>
            <a:r>
              <a:rPr lang="en-US" sz="2200" dirty="0">
                <a:latin typeface="Roboto"/>
                <a:ea typeface="Roboto"/>
                <a:cs typeface="Roboto"/>
              </a:rPr>
              <a:t>Plenary Meetings - Boston                     </a:t>
            </a:r>
            <a:r>
              <a:rPr lang="en-US" sz="2200" dirty="0">
                <a:solidFill>
                  <a:srgbClr val="E6C327"/>
                </a:solidFill>
                <a:latin typeface="Roboto"/>
                <a:ea typeface="Roboto"/>
                <a:cs typeface="Roboto"/>
              </a:rPr>
              <a:t>       December 7-11, 2026 </a:t>
            </a:r>
            <a:endParaRPr lang="en-US" dirty="0">
              <a:solidFill>
                <a:srgbClr val="F9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06B1EA-892B-9839-FB5C-D72EF6CFC787}"/>
              </a:ext>
            </a:extLst>
          </p:cNvPr>
          <p:cNvSpPr/>
          <p:nvPr/>
        </p:nvSpPr>
        <p:spPr>
          <a:xfrm>
            <a:off x="6244046" y="4728754"/>
            <a:ext cx="5947954" cy="2135929"/>
          </a:xfrm>
          <a:prstGeom prst="rect">
            <a:avLst/>
          </a:prstGeom>
          <a:solidFill>
            <a:srgbClr val="E6C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1B2373-D50D-043E-2626-78C75773E6BB}"/>
              </a:ext>
            </a:extLst>
          </p:cNvPr>
          <p:cNvSpPr/>
          <p:nvPr/>
        </p:nvSpPr>
        <p:spPr>
          <a:xfrm>
            <a:off x="6412430" y="4728754"/>
            <a:ext cx="5958764" cy="2486906"/>
          </a:xfrm>
          <a:prstGeom prst="roundRect">
            <a:avLst>
              <a:gd name="adj" fmla="val 296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endParaRPr lang="en-US" sz="1200" b="0" i="0" u="none" strike="noStrike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 fontAlgn="base"/>
            <a:r>
              <a:rPr lang="en-US" sz="1200" b="1" i="0" u="none" strike="noStrike" dirty="0">
                <a:solidFill>
                  <a:schemeClr val="bg1"/>
                </a:solidFill>
                <a:effectLst/>
                <a:latin typeface="Roboto"/>
                <a:ea typeface="Roboto"/>
                <a:cs typeface="Roboto"/>
              </a:rPr>
              <a:t>Meeting </a:t>
            </a:r>
            <a:r>
              <a:rPr lang="en-US" sz="12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Venue</a:t>
            </a:r>
            <a:r>
              <a:rPr lang="en-US" sz="1200" b="1" i="0" u="none" strike="noStrike" dirty="0">
                <a:solidFill>
                  <a:schemeClr val="bg1"/>
                </a:solidFill>
                <a:effectLst/>
                <a:latin typeface="Roboto"/>
                <a:ea typeface="Roboto"/>
                <a:cs typeface="Roboto"/>
              </a:rPr>
              <a:t>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Hilton Boston Park Plaza</a:t>
            </a:r>
            <a:endParaRPr lang="en-US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Address: 50 Park Plaza, Boston, MA 02116</a:t>
            </a:r>
          </a:p>
          <a:p>
            <a:pPr fontAlgn="base"/>
            <a:r>
              <a:rPr lang="en-US" sz="1200" b="1" i="0" u="none" strike="noStrike" dirty="0">
                <a:solidFill>
                  <a:schemeClr val="bg1"/>
                </a:solidFill>
                <a:effectLst/>
                <a:latin typeface="Roboto"/>
                <a:ea typeface="Roboto"/>
                <a:cs typeface="Roboto"/>
              </a:rPr>
              <a:t>Visa Invitation Letter Request:</a:t>
            </a:r>
            <a:endParaRPr lang="en-US" sz="1200" dirty="0">
              <a:solidFill>
                <a:schemeClr val="bg1"/>
              </a:solidFill>
              <a:latin typeface="Arial"/>
              <a:ea typeface="Roboto"/>
              <a:cs typeface="Arial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/>
                <a:ea typeface="Roboto"/>
                <a:cs typeface="Arial"/>
              </a:rPr>
              <a:t>Delegates requiring visas are encouraged to register via the 3GPP Portal apply for their visa letter as soon as possible 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Roboto"/>
                <a:ea typeface="Roboto"/>
                <a:cs typeface="Robo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https://portal.3gpp.org/#/</a:t>
            </a:r>
            <a:endParaRPr lang="en-US" sz="1200" i="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https://visas.3gppmeetings.atis.org/</a:t>
            </a:r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</a:p>
          <a:p>
            <a:pPr fontAlgn="base"/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589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F8FD1B59-21C7-0605-61E5-2EE4623A4C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" y="5837445"/>
            <a:ext cx="1930197" cy="9044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6F4A46-0346-C306-F8EB-E7128369BD95}"/>
              </a:ext>
            </a:extLst>
          </p:cNvPr>
          <p:cNvSpPr txBox="1"/>
          <p:nvPr/>
        </p:nvSpPr>
        <p:spPr>
          <a:xfrm>
            <a:off x="3761819" y="2133702"/>
            <a:ext cx="650301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/>
              <a:t>ATIS Wishes 3GPP Delegates </a:t>
            </a:r>
          </a:p>
          <a:p>
            <a:r>
              <a:rPr lang="en-US" sz="3600"/>
              <a:t>A Successful Meeting</a:t>
            </a:r>
            <a:endParaRPr lang="en-US" sz="360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9DAB34-B3F8-95D7-FBEC-04EA3FF41AE0}"/>
              </a:ext>
            </a:extLst>
          </p:cNvPr>
          <p:cNvSpPr/>
          <p:nvPr/>
        </p:nvSpPr>
        <p:spPr>
          <a:xfrm>
            <a:off x="3475789" y="2132263"/>
            <a:ext cx="40105" cy="4725736"/>
          </a:xfrm>
          <a:prstGeom prst="rect">
            <a:avLst/>
          </a:prstGeom>
          <a:solidFill>
            <a:srgbClr val="E6C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1D8B41-9D98-AFB7-CB46-85E4E46BA4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1" y="21338"/>
            <a:ext cx="2446422" cy="6836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248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12B724-73F6-23E5-1220-E5211B1809C6}"/>
              </a:ext>
            </a:extLst>
          </p:cNvPr>
          <p:cNvSpPr/>
          <p:nvPr/>
        </p:nvSpPr>
        <p:spPr>
          <a:xfrm>
            <a:off x="7038474" y="5942264"/>
            <a:ext cx="5173578" cy="915736"/>
          </a:xfrm>
          <a:prstGeom prst="rect">
            <a:avLst/>
          </a:prstGeom>
          <a:solidFill>
            <a:srgbClr val="E6C32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A3F885-7EEF-A2D9-FE6E-70B905FF2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1" y="21338"/>
            <a:ext cx="2446422" cy="6836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CAD901-88F9-5A60-0D07-83417105765F}"/>
              </a:ext>
            </a:extLst>
          </p:cNvPr>
          <p:cNvSpPr/>
          <p:nvPr/>
        </p:nvSpPr>
        <p:spPr>
          <a:xfrm>
            <a:off x="3385945" y="979992"/>
            <a:ext cx="7855861" cy="1012500"/>
          </a:xfrm>
          <a:prstGeom prst="roundRect">
            <a:avLst>
              <a:gd name="adj" fmla="val 1370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2800" i="1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Visit the 3GPP Baltimore website for updated meeting information</a:t>
            </a:r>
            <a:r>
              <a:rPr lang="en-US" sz="2800" b="1" i="1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:</a:t>
            </a:r>
            <a:r>
              <a:rPr lang="en-US" sz="2800" i="1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 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8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r:id="rId3" invalidUrl="http:/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2800" dirty="0">
              <a:solidFill>
                <a:schemeClr val="tx1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A837FFC-5A39-91AB-6A5F-D113BE2A00AA}"/>
              </a:ext>
            </a:extLst>
          </p:cNvPr>
          <p:cNvSpPr/>
          <p:nvPr/>
        </p:nvSpPr>
        <p:spPr>
          <a:xfrm>
            <a:off x="6090462" y="6037929"/>
            <a:ext cx="5872003" cy="700531"/>
          </a:xfrm>
          <a:prstGeom prst="roundRect">
            <a:avLst>
              <a:gd name="adj" fmla="val 970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r"/>
            <a:r>
              <a:rPr lang="en-US" sz="2000" i="1" dirty="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For inquiries during the meeting contact:</a:t>
            </a:r>
          </a:p>
          <a:p>
            <a:pPr algn="r"/>
            <a:r>
              <a:rPr lang="en-US" sz="2000" b="1" dirty="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Baltimore2025@atis.org</a:t>
            </a:r>
          </a:p>
          <a:p>
            <a:pPr algn="r"/>
            <a:endParaRPr lang="en-US" dirty="0">
              <a:solidFill>
                <a:srgbClr val="011D5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r:id="rId4" invalidUrl="http:/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900185-6D83-8075-4C16-1B2E3660D52D}"/>
              </a:ext>
            </a:extLst>
          </p:cNvPr>
          <p:cNvSpPr/>
          <p:nvPr/>
        </p:nvSpPr>
        <p:spPr>
          <a:xfrm>
            <a:off x="3475789" y="2132263"/>
            <a:ext cx="40105" cy="4725736"/>
          </a:xfrm>
          <a:prstGeom prst="rect">
            <a:avLst/>
          </a:prstGeom>
          <a:solidFill>
            <a:srgbClr val="E6C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AAAE4B-2283-FC3D-53AB-656744F868B6}"/>
              </a:ext>
            </a:extLst>
          </p:cNvPr>
          <p:cNvSpPr txBox="1"/>
          <p:nvPr/>
        </p:nvSpPr>
        <p:spPr>
          <a:xfrm>
            <a:off x="3789947" y="2052052"/>
            <a:ext cx="59556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https://3gppmeetings.atis.org/Baltimore2025</a:t>
            </a:r>
            <a:r>
              <a:rPr lang="en-US" b="1" dirty="0">
                <a:ea typeface="+mn-lt"/>
                <a:cs typeface="+mn-lt"/>
              </a:rPr>
              <a:t>/</a:t>
            </a:r>
            <a:endParaRPr lang="en-US" b="1" dirty="0"/>
          </a:p>
        </p:txBody>
      </p:sp>
      <p:pic>
        <p:nvPicPr>
          <p:cNvPr id="3" name="Picture 2" descr="A qr code with a logo&#10;&#10;AI-generated content may be incorrect.">
            <a:extLst>
              <a:ext uri="{FF2B5EF4-FFF2-40B4-BE49-F238E27FC236}">
                <a16:creationId xmlns:a16="http://schemas.microsoft.com/office/drawing/2014/main" id="{5E8E7173-3926-C956-A606-FC7652D32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4701" y="2547581"/>
            <a:ext cx="3048000" cy="297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91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FAA5A-7CC9-D4A7-FBCA-4AC99A63F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83D7846-064F-E209-B6B4-8D60889C83C7}"/>
              </a:ext>
            </a:extLst>
          </p:cNvPr>
          <p:cNvSpPr/>
          <p:nvPr/>
        </p:nvSpPr>
        <p:spPr>
          <a:xfrm>
            <a:off x="3641887" y="1708111"/>
            <a:ext cx="6619693" cy="4730056"/>
          </a:xfrm>
          <a:prstGeom prst="roundRect">
            <a:avLst>
              <a:gd name="adj" fmla="val 1370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b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Location: </a:t>
            </a:r>
            <a:r>
              <a:rPr lang="en-US" sz="2000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Grand Ballroom Foyer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Badge Pickup Begins</a:t>
            </a:r>
            <a:r>
              <a:rPr lang="en-US" sz="2000" b="1" dirty="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:</a:t>
            </a:r>
            <a:r>
              <a:rPr lang="en-US" sz="2000" b="1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000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Sunday, Dec 7 @ 2:00 </a:t>
            </a:r>
            <a:r>
              <a:rPr lang="en-US" sz="2000" dirty="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PM</a:t>
            </a:r>
            <a:endParaRPr lang="en-US" sz="2000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If possible, please pick up your badge on Sunday, Dec 7.</a:t>
            </a:r>
            <a:endParaRPr lang="en-US" dirty="0"/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chemeClr val="tx1"/>
              </a:solidFill>
              <a:latin typeface="Roboto"/>
              <a:ea typeface="Roboto"/>
              <a:cs typeface="Roboto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Register via </a:t>
            </a:r>
            <a:r>
              <a:rPr lang="en-US" sz="2000" b="1" dirty="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the </a:t>
            </a:r>
            <a:r>
              <a:rPr lang="en-US" sz="2000" b="1" dirty="0">
                <a:solidFill>
                  <a:srgbClr val="000000"/>
                </a:solidFill>
                <a:latin typeface="Roboto"/>
                <a:ea typeface="Roboto"/>
                <a:cs typeface="Roboto"/>
                <a:hlinkClick r:id="rId2"/>
              </a:rPr>
              <a:t>3GPP Portal</a:t>
            </a:r>
            <a:r>
              <a:rPr lang="en-US" sz="2000" b="1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 and pick up your badge </a:t>
            </a:r>
            <a:r>
              <a:rPr lang="en-US" sz="2000" b="1" dirty="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at </a:t>
            </a:r>
            <a:r>
              <a:rPr lang="en-US" sz="2000" b="1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the ATIS Registration Desk</a:t>
            </a:r>
            <a:r>
              <a:rPr lang="en-US" sz="2000" b="1" dirty="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.</a:t>
            </a:r>
            <a:r>
              <a:rPr lang="en-US" sz="2000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 </a:t>
            </a:r>
            <a:endParaRPr lang="en-US" sz="20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Badges are required for entry to meeting spaces and coffee breaks.</a:t>
            </a:r>
            <a:endParaRPr lang="en-US" sz="2000" dirty="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310C4D5-AFEB-07D7-4A30-6ADCAD8B141B}"/>
              </a:ext>
            </a:extLst>
          </p:cNvPr>
          <p:cNvSpPr/>
          <p:nvPr/>
        </p:nvSpPr>
        <p:spPr>
          <a:xfrm>
            <a:off x="3383066" y="924900"/>
            <a:ext cx="6620736" cy="502398"/>
          </a:xfrm>
          <a:prstGeom prst="roundRect">
            <a:avLst>
              <a:gd name="adj" fmla="val 9703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 dirty="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Registration Desk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A7781A-9026-03C3-6040-F119F2892505}"/>
              </a:ext>
            </a:extLst>
          </p:cNvPr>
          <p:cNvSpPr/>
          <p:nvPr/>
        </p:nvSpPr>
        <p:spPr>
          <a:xfrm>
            <a:off x="3475789" y="2139637"/>
            <a:ext cx="40105" cy="4725736"/>
          </a:xfrm>
          <a:prstGeom prst="rect">
            <a:avLst/>
          </a:prstGeom>
          <a:solidFill>
            <a:srgbClr val="E6C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5EDBAF-B660-2964-9378-BAD8E467A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1" y="21338"/>
            <a:ext cx="2446422" cy="6836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0591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29E791-23AE-F083-962E-C6371B818D10}"/>
              </a:ext>
            </a:extLst>
          </p:cNvPr>
          <p:cNvSpPr/>
          <p:nvPr/>
        </p:nvSpPr>
        <p:spPr>
          <a:xfrm>
            <a:off x="3387010" y="928959"/>
            <a:ext cx="8097946" cy="5810157"/>
          </a:xfrm>
          <a:prstGeom prst="roundRect">
            <a:avLst>
              <a:gd name="adj" fmla="val 13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3600" dirty="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Security/Registration</a:t>
            </a:r>
            <a:endParaRPr lang="en-US" sz="3600" dirty="0">
              <a:solidFill>
                <a:srgbClr val="011D5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3600" dirty="0">
              <a:solidFill>
                <a:srgbClr val="E6C32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b="1" dirty="0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indent="-285750">
              <a:buFont typeface="Arial"/>
              <a:buChar char="•"/>
            </a:pPr>
            <a:r>
              <a:rPr lang="en-US" sz="2000" b="1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Delegates must pick up their badges at the Registration Desk in the Grand Ballroom Foyer. Please come on Sunday afternoon if you are able.</a:t>
            </a:r>
          </a:p>
          <a:p>
            <a:endParaRPr lang="en-US" dirty="0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indent="-285750">
              <a:buFont typeface="Arial"/>
              <a:buChar char="•"/>
            </a:pP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There is no QR code or scanning at the meeting rooms.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indent="-285750">
              <a:buFont typeface="Arial"/>
              <a:buChar char="•"/>
            </a:pP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For security, only delegates wearing meeting lanyards with pre-printed badges will be permitted to enter the meeting rooms and coffee breaks.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indent="-285750">
              <a:buFont typeface="Arial"/>
              <a:buChar char="•"/>
            </a:pP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Security is not provided in the meeting rooms; you are responsible for your own equipment.</a:t>
            </a:r>
          </a:p>
          <a:p>
            <a:endParaRPr lang="en-US" b="1" dirty="0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1BA1BC-35FF-4BD1-3976-65C752C5204A}"/>
              </a:ext>
            </a:extLst>
          </p:cNvPr>
          <p:cNvSpPr/>
          <p:nvPr/>
        </p:nvSpPr>
        <p:spPr>
          <a:xfrm>
            <a:off x="3475789" y="2132263"/>
            <a:ext cx="40105" cy="4725736"/>
          </a:xfrm>
          <a:prstGeom prst="rect">
            <a:avLst/>
          </a:prstGeom>
          <a:solidFill>
            <a:srgbClr val="E6C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E3C006-4DB0-52D4-5A28-80EE90A88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1" y="21338"/>
            <a:ext cx="2446422" cy="6836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70129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A2223-46EA-5253-9E78-B2556609E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92223A3-84E9-BB3B-FF2E-8821BF7C39F7}"/>
              </a:ext>
            </a:extLst>
          </p:cNvPr>
          <p:cNvSpPr/>
          <p:nvPr/>
        </p:nvSpPr>
        <p:spPr>
          <a:xfrm>
            <a:off x="3712443" y="2345127"/>
            <a:ext cx="7212359" cy="4304707"/>
          </a:xfrm>
          <a:prstGeom prst="roundRect">
            <a:avLst>
              <a:gd name="adj" fmla="val 1370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b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You can pick up visa letters for the Calgary (Nov 26 WGs) and Boston (Dec 26 TSGs)</a:t>
            </a:r>
          </a:p>
          <a:p>
            <a:pPr>
              <a:lnSpc>
                <a:spcPct val="150000"/>
              </a:lnSpc>
            </a:pPr>
            <a:r>
              <a:rPr lang="en-US" sz="1800" b="1" baseline="0" dirty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Location:</a:t>
            </a:r>
            <a:r>
              <a:rPr lang="en-US" dirty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 </a:t>
            </a:r>
            <a:r>
              <a:rPr lang="en-US" sz="1800" baseline="0" dirty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Registration Desk</a:t>
            </a:r>
            <a:r>
              <a:rPr lang="en-US" dirty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, Grand Ballroom Foyer</a:t>
            </a:r>
            <a:r>
              <a:rPr lang="en-US" sz="1800" dirty="0">
                <a:latin typeface="Roboto"/>
                <a:ea typeface="Segoe UI"/>
                <a:cs typeface="Segoe UI"/>
              </a:rPr>
              <a:t>​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rtl="0">
              <a:lnSpc>
                <a:spcPct val="150000"/>
              </a:lnSpc>
            </a:pPr>
            <a:r>
              <a:rPr lang="en-US" sz="1800" b="1" baseline="0" dirty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Visa Letter Pickup Hours:</a:t>
            </a:r>
            <a:r>
              <a:rPr lang="en-US" sz="1800" dirty="0">
                <a:latin typeface="Roboto"/>
                <a:ea typeface="Segoe UI"/>
                <a:cs typeface="Segoe UI"/>
              </a:rPr>
              <a:t>​</a:t>
            </a:r>
          </a:p>
          <a:p>
            <a:pPr rtl="0">
              <a:lnSpc>
                <a:spcPct val="150000"/>
              </a:lnSpc>
            </a:pPr>
            <a:r>
              <a:rPr lang="en-US" sz="1800" b="1" baseline="0" dirty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 </a:t>
            </a:r>
            <a:r>
              <a:rPr lang="en-US" b="1" dirty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Tuesday-Thursday</a:t>
            </a:r>
            <a:r>
              <a:rPr lang="en-US" sz="1800" b="1" baseline="0" dirty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*: </a:t>
            </a:r>
            <a:r>
              <a:rPr lang="en-US" sz="1800" baseline="0" dirty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9:00 AM – </a:t>
            </a:r>
            <a:r>
              <a:rPr lang="en-US" dirty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5:00</a:t>
            </a:r>
            <a:r>
              <a:rPr lang="en-US" sz="1800" baseline="0" dirty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 PM</a:t>
            </a:r>
            <a:r>
              <a:rPr lang="en-US" sz="1800" dirty="0">
                <a:latin typeface="Roboto"/>
                <a:ea typeface="Segoe UI"/>
                <a:cs typeface="Segoe UI"/>
              </a:rPr>
              <a:t>​</a:t>
            </a:r>
          </a:p>
          <a:p>
            <a:pPr rtl="0">
              <a:lnSpc>
                <a:spcPct val="150000"/>
              </a:lnSpc>
            </a:pPr>
            <a:r>
              <a:rPr lang="en-US" sz="1800" b="1" baseline="0" dirty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 Friday: </a:t>
            </a:r>
            <a:r>
              <a:rPr lang="en-US" sz="1800" baseline="0" dirty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9:00 AM – 12:00 PM</a:t>
            </a:r>
            <a:r>
              <a:rPr lang="en-US" sz="1800" dirty="0">
                <a:latin typeface="Roboto"/>
                <a:ea typeface="Segoe UI"/>
                <a:cs typeface="Segoe UI"/>
              </a:rPr>
              <a:t>​</a:t>
            </a:r>
          </a:p>
          <a:p>
            <a:pPr rtl="0">
              <a:lnSpc>
                <a:spcPct val="150000"/>
              </a:lnSpc>
            </a:pPr>
            <a:r>
              <a:rPr lang="en-US" sz="1800" dirty="0">
                <a:latin typeface="Roboto"/>
                <a:ea typeface="Segoe UI"/>
                <a:cs typeface="Segoe UI"/>
              </a:rPr>
              <a:t>​</a:t>
            </a:r>
          </a:p>
          <a:p>
            <a:pPr>
              <a:lnSpc>
                <a:spcPct val="150000"/>
              </a:lnSpc>
            </a:pPr>
            <a:r>
              <a:rPr lang="en-US" sz="1600" b="1" baseline="0" dirty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*All visa letter requests for in-person pickup </a:t>
            </a:r>
            <a:r>
              <a:rPr lang="en-US" sz="1600" b="1" u="sng" baseline="0" dirty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must</a:t>
            </a:r>
            <a:r>
              <a:rPr lang="en-US" sz="1600" b="1" baseline="0" dirty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 be submitted by 3 PM on Thursday. </a:t>
            </a:r>
            <a:r>
              <a:rPr lang="en-US" sz="1600" b="1" dirty="0">
                <a:solidFill>
                  <a:srgbClr val="292A28"/>
                </a:solidFill>
                <a:highlight>
                  <a:srgbClr val="FFFF00"/>
                </a:highlight>
                <a:latin typeface="Roboto"/>
                <a:ea typeface="Segoe UI"/>
                <a:cs typeface="Segoe UI"/>
              </a:rPr>
              <a:t>Scan the QR code above to apply for a visa letter.</a:t>
            </a:r>
            <a:endParaRPr lang="en-US" sz="1600" dirty="0">
              <a:highlight>
                <a:srgbClr val="FFFF00"/>
              </a:highlight>
              <a:latin typeface="Roboto"/>
              <a:ea typeface="Segoe UI"/>
              <a:cs typeface="Segoe UI"/>
            </a:endParaRPr>
          </a:p>
          <a:p>
            <a:pPr rtl="0">
              <a:lnSpc>
                <a:spcPct val="150000"/>
              </a:lnSpc>
            </a:pPr>
            <a:r>
              <a:rPr lang="en-US" sz="1600" dirty="0">
                <a:latin typeface="Roboto"/>
                <a:ea typeface="Segoe UI"/>
                <a:cs typeface="Segoe UI"/>
              </a:rPr>
              <a:t>​</a:t>
            </a:r>
          </a:p>
          <a:p>
            <a:pPr rtl="0">
              <a:lnSpc>
                <a:spcPct val="150000"/>
              </a:lnSpc>
            </a:pPr>
            <a:r>
              <a:rPr lang="en-US" sz="1600" baseline="0" dirty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All questions to do with visa letters should be directed to </a:t>
            </a:r>
            <a:r>
              <a:rPr lang="en-US" sz="1600" b="1" baseline="0" dirty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Jo Seibel at </a:t>
            </a:r>
            <a:r>
              <a:rPr lang="en-US" sz="1600" b="1" u="sng" strike="noStrike" baseline="0" dirty="0">
                <a:solidFill>
                  <a:srgbClr val="0563C1"/>
                </a:solidFill>
                <a:latin typeface="Roboto"/>
                <a:ea typeface="Segoe UI"/>
                <a:cs typeface="Segoe UI"/>
                <a:hlinkClick r:id="rId2"/>
              </a:rPr>
              <a:t>jseibel@atis.org</a:t>
            </a:r>
            <a:r>
              <a:rPr lang="en-US" sz="1600" b="1" baseline="0" dirty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 </a:t>
            </a:r>
            <a:r>
              <a:rPr lang="en-US" sz="1600" baseline="0" dirty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(cc: </a:t>
            </a:r>
            <a:r>
              <a:rPr lang="en-US" sz="1600" u="sng" strike="noStrike" baseline="0" dirty="0">
                <a:solidFill>
                  <a:srgbClr val="0563C1"/>
                </a:solidFill>
                <a:latin typeface="Roboto"/>
                <a:ea typeface="Segoe UI"/>
                <a:cs typeface="Segoe UI"/>
                <a:hlinkClick r:id="rId3"/>
              </a:rPr>
              <a:t>visas@atis.org</a:t>
            </a:r>
            <a:r>
              <a:rPr lang="en-US" sz="1600" baseline="0" dirty="0">
                <a:solidFill>
                  <a:srgbClr val="292A28"/>
                </a:solidFill>
                <a:latin typeface="Roboto"/>
                <a:ea typeface="Segoe UI"/>
                <a:cs typeface="Segoe UI"/>
              </a:rPr>
              <a:t>).</a:t>
            </a:r>
            <a:r>
              <a:rPr lang="en-US" sz="1600" dirty="0">
                <a:latin typeface="Roboto"/>
                <a:ea typeface="Segoe UI"/>
                <a:cs typeface="Segoe UI"/>
              </a:rPr>
              <a:t>​</a:t>
            </a:r>
            <a:endParaRPr lang="en-US" dirty="0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AE9560C-ED48-0CF1-C182-7902BD3ADC42}"/>
              </a:ext>
            </a:extLst>
          </p:cNvPr>
          <p:cNvSpPr/>
          <p:nvPr/>
        </p:nvSpPr>
        <p:spPr>
          <a:xfrm>
            <a:off x="3383066" y="924900"/>
            <a:ext cx="6620736" cy="502398"/>
          </a:xfrm>
          <a:prstGeom prst="roundRect">
            <a:avLst>
              <a:gd name="adj" fmla="val 9703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 dirty="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Visa Letters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90C70B-54F8-0EBD-0257-97CF4F9C4B54}"/>
              </a:ext>
            </a:extLst>
          </p:cNvPr>
          <p:cNvSpPr/>
          <p:nvPr/>
        </p:nvSpPr>
        <p:spPr>
          <a:xfrm>
            <a:off x="3475789" y="2139637"/>
            <a:ext cx="40105" cy="4725736"/>
          </a:xfrm>
          <a:prstGeom prst="rect">
            <a:avLst/>
          </a:prstGeom>
          <a:solidFill>
            <a:srgbClr val="E6C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F53D2F-4874-91C3-14EC-FD26426FE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1" y="21338"/>
            <a:ext cx="2446422" cy="6836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qr code with a logo&#10;&#10;AI-generated content may be incorrect.">
            <a:extLst>
              <a:ext uri="{FF2B5EF4-FFF2-40B4-BE49-F238E27FC236}">
                <a16:creationId xmlns:a16="http://schemas.microsoft.com/office/drawing/2014/main" id="{A67B4A89-78E9-2580-CE09-334F8F4A7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5800" y="2374900"/>
            <a:ext cx="21844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18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CAD901-88F9-5A60-0D07-83417105765F}"/>
              </a:ext>
            </a:extLst>
          </p:cNvPr>
          <p:cNvSpPr/>
          <p:nvPr/>
        </p:nvSpPr>
        <p:spPr>
          <a:xfrm>
            <a:off x="3641887" y="2857158"/>
            <a:ext cx="6619693" cy="3581009"/>
          </a:xfrm>
          <a:prstGeom prst="roundRect">
            <a:avLst>
              <a:gd name="adj" fmla="val 1370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b"/>
          <a:lstStyle/>
          <a:p>
            <a:pPr>
              <a:lnSpc>
                <a:spcPct val="150000"/>
              </a:lnSpc>
            </a:pPr>
            <a:endParaRPr lang="en-US" sz="2000" b="1" dirty="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There are limits on meeting times:</a:t>
            </a:r>
            <a:endParaRPr lang="en-US" dirty="0">
              <a:solidFill>
                <a:srgbClr val="FFFFFF"/>
              </a:solidFill>
              <a:latin typeface="Roboto"/>
              <a:ea typeface="Roboto"/>
              <a:cs typeface="Roboto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Monday</a:t>
            </a:r>
            <a:r>
              <a:rPr lang="en-US" sz="2000" b="1" dirty="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:</a:t>
            </a:r>
            <a:r>
              <a:rPr lang="en-US" sz="2000" dirty="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  9:00 AM – </a:t>
            </a:r>
            <a:r>
              <a:rPr lang="en-US" sz="2000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7:30</a:t>
            </a:r>
            <a:r>
              <a:rPr lang="en-US" sz="2000" dirty="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 PM</a:t>
            </a:r>
            <a:endParaRPr lang="en-US" dirty="0">
              <a:latin typeface="Roboto"/>
              <a:ea typeface="Roboto"/>
              <a:cs typeface="Roboto"/>
            </a:endParaRP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Tuesday/Wednesday/Thursday:  </a:t>
            </a:r>
            <a:r>
              <a:rPr lang="en-US" sz="2000" dirty="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8:00 AM – </a:t>
            </a:r>
            <a:r>
              <a:rPr lang="en-US" sz="2000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7:30</a:t>
            </a:r>
            <a:r>
              <a:rPr lang="en-US" sz="2000" dirty="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 PM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Friday:  </a:t>
            </a:r>
            <a:r>
              <a:rPr lang="en-US" sz="2000" dirty="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8:00 AM – </a:t>
            </a:r>
            <a:r>
              <a:rPr lang="en-US" sz="2000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5:30 </a:t>
            </a:r>
            <a:r>
              <a:rPr lang="en-US" sz="2000" dirty="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PM</a:t>
            </a:r>
            <a:endParaRPr lang="en-US" sz="2000" dirty="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292A28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800" i="1" dirty="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*Please note, </a:t>
            </a:r>
            <a:r>
              <a:rPr lang="en-US" sz="1800" b="1" i="1" dirty="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meeting times will be strictly observed </a:t>
            </a:r>
            <a:r>
              <a:rPr lang="en-US" sz="1800" i="1" dirty="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to avoid incurring union overtime. Outside of the stipulated meeting hours, the venues’ AV, screens, projectors or microphones </a:t>
            </a:r>
            <a:r>
              <a:rPr lang="en-US" sz="1800" b="1" i="1" dirty="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may not be used</a:t>
            </a:r>
            <a:r>
              <a:rPr lang="en-US" sz="1800" i="1" dirty="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. Personal projectors </a:t>
            </a:r>
            <a:r>
              <a:rPr lang="en-US" sz="1800" b="1" i="1" dirty="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may not be used </a:t>
            </a:r>
            <a:r>
              <a:rPr lang="en-US" sz="1800" i="1" dirty="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at any time. </a:t>
            </a:r>
            <a:r>
              <a:rPr lang="en-US" i="1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 </a:t>
            </a:r>
            <a:endParaRPr lang="en-US" sz="1800" i="1" dirty="0">
              <a:solidFill>
                <a:srgbClr val="292A28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292A28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Please consult agenda documents for individual working groups for specific meeting times for each working group.</a:t>
            </a:r>
            <a:endParaRPr lang="en-US" dirty="0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dirty="0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F8ED60E-9CD3-C814-DD4F-4CE88ED10A1C}"/>
              </a:ext>
            </a:extLst>
          </p:cNvPr>
          <p:cNvSpPr/>
          <p:nvPr/>
        </p:nvSpPr>
        <p:spPr>
          <a:xfrm>
            <a:off x="3383066" y="924900"/>
            <a:ext cx="6620736" cy="502398"/>
          </a:xfrm>
          <a:prstGeom prst="roundRect">
            <a:avLst>
              <a:gd name="adj" fmla="val 9703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 dirty="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Meeting Hours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5A2CDB-79BE-76BE-9753-6C2C72E82B22}"/>
              </a:ext>
            </a:extLst>
          </p:cNvPr>
          <p:cNvSpPr/>
          <p:nvPr/>
        </p:nvSpPr>
        <p:spPr>
          <a:xfrm>
            <a:off x="3475789" y="2139637"/>
            <a:ext cx="40105" cy="4725736"/>
          </a:xfrm>
          <a:prstGeom prst="rect">
            <a:avLst/>
          </a:prstGeom>
          <a:solidFill>
            <a:srgbClr val="E6C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DF8EF0-BF8C-12A6-9F88-ED75D7D24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1" y="21338"/>
            <a:ext cx="2446422" cy="6836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1963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CAD901-88F9-5A60-0D07-83417105765F}"/>
              </a:ext>
            </a:extLst>
          </p:cNvPr>
          <p:cNvSpPr/>
          <p:nvPr/>
        </p:nvSpPr>
        <p:spPr>
          <a:xfrm>
            <a:off x="3635860" y="2042571"/>
            <a:ext cx="6372784" cy="3695945"/>
          </a:xfrm>
          <a:prstGeom prst="roundRect">
            <a:avLst>
              <a:gd name="adj" fmla="val 1370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endParaRPr lang="en-US" b="1" dirty="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Monday – Thursday</a:t>
            </a:r>
            <a:endParaRPr lang="en-US" dirty="0">
              <a:latin typeface="Roboto"/>
              <a:ea typeface="Roboto"/>
              <a:cs typeface="Roboto"/>
            </a:endParaRPr>
          </a:p>
          <a:p>
            <a:pPr lvl="1"/>
            <a:r>
              <a:rPr lang="en-US" dirty="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Morning Coffee Break:</a:t>
            </a: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dirty="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10:30 AM – 11:00 AM</a:t>
            </a:r>
            <a:endParaRPr lang="en-US" dirty="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lvl="1"/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Afternoon</a:t>
            </a:r>
            <a:r>
              <a:rPr lang="en-US" dirty="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 Coffee Break</a:t>
            </a: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: 3:30 PM – 4:00 PM</a:t>
            </a:r>
          </a:p>
          <a:p>
            <a:r>
              <a:rPr lang="en-US" b="1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	Break Location </a:t>
            </a: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– Grand Ballroom Foyer</a:t>
            </a:r>
            <a:endParaRPr lang="en-US" dirty="0"/>
          </a:p>
          <a:p>
            <a:pPr lvl="1"/>
            <a:endParaRPr lang="en-US" dirty="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lvl="1"/>
            <a:endParaRPr lang="en-US" dirty="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r>
              <a:rPr lang="en-US" sz="1800" b="1" dirty="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Friday</a:t>
            </a:r>
            <a:r>
              <a:rPr lang="en-US" sz="1800" dirty="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                  </a:t>
            </a: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 </a:t>
            </a:r>
            <a:endParaRPr lang="en-US" sz="1800" dirty="0">
              <a:solidFill>
                <a:srgbClr val="292A28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  </a:t>
            </a:r>
            <a:r>
              <a:rPr lang="en-US" sz="1800" dirty="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Morning Coffee Break (only</a:t>
            </a: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): </a:t>
            </a:r>
            <a:r>
              <a:rPr lang="en-US" dirty="0">
                <a:solidFill>
                  <a:srgbClr val="292A28"/>
                </a:solidFill>
                <a:latin typeface="Roboto"/>
                <a:ea typeface="+mn-lt"/>
                <a:cs typeface="+mn-lt"/>
              </a:rPr>
              <a:t>10:30 AM – 11:00 AM</a:t>
            </a: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 </a:t>
            </a:r>
            <a:endParaRPr lang="en-US" sz="1800" dirty="0">
              <a:solidFill>
                <a:srgbClr val="292A28"/>
              </a:solidFill>
              <a:effectLst/>
              <a:latin typeface="Roboto"/>
              <a:ea typeface="Roboto"/>
              <a:cs typeface="Roboto"/>
            </a:endParaRPr>
          </a:p>
          <a:p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	</a:t>
            </a:r>
            <a:r>
              <a:rPr lang="en-US" b="1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Break Location </a:t>
            </a:r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– Harborside Foyer</a:t>
            </a:r>
            <a:endParaRPr lang="en-US" dirty="0"/>
          </a:p>
          <a:p>
            <a:r>
              <a:rPr lang="en-US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 </a:t>
            </a:r>
          </a:p>
          <a:p>
            <a:r>
              <a:rPr lang="en-US" b="1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 </a:t>
            </a:r>
            <a:endParaRPr lang="en-US" b="1" dirty="0">
              <a:solidFill>
                <a:srgbClr val="292A28"/>
              </a:solidFill>
              <a:effectLst/>
              <a:latin typeface="Roboto"/>
              <a:ea typeface="Roboto"/>
              <a:cs typeface="Roboto"/>
            </a:endParaRPr>
          </a:p>
          <a:p>
            <a:endParaRPr lang="en-US" b="1" dirty="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F8ED60E-9CD3-C814-DD4F-4CE88ED10A1C}"/>
              </a:ext>
            </a:extLst>
          </p:cNvPr>
          <p:cNvSpPr/>
          <p:nvPr/>
        </p:nvSpPr>
        <p:spPr>
          <a:xfrm>
            <a:off x="3401912" y="905526"/>
            <a:ext cx="6620736" cy="605751"/>
          </a:xfrm>
          <a:prstGeom prst="roundRect">
            <a:avLst>
              <a:gd name="adj" fmla="val 9703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 dirty="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Coffee Breaks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A325EB-858C-3418-DE50-E864FD6CB237}"/>
              </a:ext>
            </a:extLst>
          </p:cNvPr>
          <p:cNvSpPr/>
          <p:nvPr/>
        </p:nvSpPr>
        <p:spPr>
          <a:xfrm>
            <a:off x="3475789" y="2132263"/>
            <a:ext cx="40105" cy="4725736"/>
          </a:xfrm>
          <a:prstGeom prst="rect">
            <a:avLst/>
          </a:prstGeom>
          <a:solidFill>
            <a:srgbClr val="E6C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417973-E448-2443-3191-D244FDD8F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1" y="171"/>
            <a:ext cx="2446422" cy="6836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60352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A6273-D3E8-1B58-160D-25B34BCD0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3CBFD79-6E7E-E1E6-C3EE-538C3C20E144}"/>
              </a:ext>
            </a:extLst>
          </p:cNvPr>
          <p:cNvSpPr/>
          <p:nvPr/>
        </p:nvSpPr>
        <p:spPr>
          <a:xfrm>
            <a:off x="3851760" y="2131471"/>
            <a:ext cx="7744384" cy="3645145"/>
          </a:xfrm>
          <a:prstGeom prst="roundRect">
            <a:avLst>
              <a:gd name="adj" fmla="val 1370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Please join us Tuesday from 7:00-8:00 PM in the Grand Ballroom Foyer for a 3GPP Welcome Reception. Drink ticket may be found in the back of your name badge.</a:t>
            </a:r>
            <a:endParaRPr lang="en-US" sz="2000" dirty="0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9302FF9-9670-E93B-A928-88DE8548F1F8}"/>
              </a:ext>
            </a:extLst>
          </p:cNvPr>
          <p:cNvSpPr/>
          <p:nvPr/>
        </p:nvSpPr>
        <p:spPr>
          <a:xfrm>
            <a:off x="3452712" y="905526"/>
            <a:ext cx="7560536" cy="377151"/>
          </a:xfrm>
          <a:prstGeom prst="roundRect">
            <a:avLst>
              <a:gd name="adj" fmla="val 9703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 dirty="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3GPP Welcome Drink Reception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A99D52-D6CB-EDB3-1C36-1BB3D42D5D3E}"/>
              </a:ext>
            </a:extLst>
          </p:cNvPr>
          <p:cNvSpPr/>
          <p:nvPr/>
        </p:nvSpPr>
        <p:spPr>
          <a:xfrm>
            <a:off x="3475789" y="2132263"/>
            <a:ext cx="40105" cy="4725736"/>
          </a:xfrm>
          <a:prstGeom prst="rect">
            <a:avLst/>
          </a:prstGeom>
          <a:solidFill>
            <a:srgbClr val="E6C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D42C2F-ABA2-5C94-C403-D5A3B782F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1" y="21338"/>
            <a:ext cx="2446422" cy="6836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group of boats in a harbor&#10;&#10;AI-generated content may be incorrect.">
            <a:extLst>
              <a:ext uri="{FF2B5EF4-FFF2-40B4-BE49-F238E27FC236}">
                <a16:creationId xmlns:a16="http://schemas.microsoft.com/office/drawing/2014/main" id="{2EFB6C40-27CE-94BF-584A-E20F202DD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300" y="3683000"/>
            <a:ext cx="43688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14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F8FD1B59-21C7-0605-61E5-2EE4623A4C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" y="5837445"/>
            <a:ext cx="1930197" cy="9044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6F4A46-0346-C306-F8EB-E7128369BD95}"/>
              </a:ext>
            </a:extLst>
          </p:cNvPr>
          <p:cNvSpPr txBox="1"/>
          <p:nvPr/>
        </p:nvSpPr>
        <p:spPr>
          <a:xfrm>
            <a:off x="3761818" y="2133702"/>
            <a:ext cx="8442629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3600" b="1" dirty="0">
                <a:latin typeface="+mj-lt"/>
                <a:cs typeface="Calibri"/>
              </a:rPr>
              <a:t>Wireless LAN : 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3600" dirty="0">
                <a:latin typeface="+mj-lt"/>
                <a:cs typeface="Calibri"/>
              </a:rPr>
              <a:t>SSID: 3GPPWIFI</a:t>
            </a:r>
            <a:endParaRPr lang="en-US" sz="3600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3600" dirty="0">
                <a:latin typeface="+mj-lt"/>
                <a:cs typeface="Calibri"/>
              </a:rPr>
              <a:t>Password: 3GPP3GPPM (CAPITAL LETTERS!)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3600" dirty="0">
                <a:latin typeface="+mj-lt"/>
                <a:cs typeface="Calibri"/>
              </a:rPr>
              <a:t>Server IP Address: 10.10.10.10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3600" b="1" u="sng" dirty="0">
                <a:solidFill>
                  <a:srgbClr val="E6C327"/>
                </a:solidFill>
                <a:latin typeface="+mj-lt"/>
                <a:cs typeface="Calibri"/>
              </a:rPr>
              <a:t>--&gt; USUAL SETTING</a:t>
            </a:r>
            <a:endParaRPr lang="en-US" sz="3600" dirty="0">
              <a:solidFill>
                <a:srgbClr val="E6C327"/>
              </a:solidFill>
              <a:latin typeface="+mj-lt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D0A3C3F-E07A-5B75-C1A9-22687D4C9811}"/>
              </a:ext>
            </a:extLst>
          </p:cNvPr>
          <p:cNvSpPr/>
          <p:nvPr/>
        </p:nvSpPr>
        <p:spPr>
          <a:xfrm>
            <a:off x="3401912" y="905526"/>
            <a:ext cx="6620736" cy="605751"/>
          </a:xfrm>
          <a:prstGeom prst="roundRect">
            <a:avLst>
              <a:gd name="adj" fmla="val 9703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 err="1">
                <a:solidFill>
                  <a:srgbClr val="011D57"/>
                </a:solidFill>
                <a:latin typeface="Roboto"/>
                <a:ea typeface="Roboto"/>
                <a:cs typeface="Roboto"/>
              </a:rPr>
              <a:t>WiFi</a:t>
            </a:r>
            <a:r>
              <a:rPr lang="en-US" sz="3600" dirty="0">
                <a:solidFill>
                  <a:srgbClr val="011D57"/>
                </a:solidFill>
                <a:latin typeface="Roboto"/>
                <a:ea typeface="Roboto"/>
                <a:cs typeface="Roboto"/>
              </a:rPr>
              <a:t> Info</a:t>
            </a:r>
            <a:endParaRPr lang="en-US" dirty="0">
              <a:solidFill>
                <a:srgbClr val="011D57"/>
              </a:solidFill>
              <a:highlight>
                <a:srgbClr val="FFFF00"/>
              </a:highligh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9DAB34-B3F8-95D7-FBEC-04EA3FF41AE0}"/>
              </a:ext>
            </a:extLst>
          </p:cNvPr>
          <p:cNvSpPr/>
          <p:nvPr/>
        </p:nvSpPr>
        <p:spPr>
          <a:xfrm>
            <a:off x="3475789" y="2132263"/>
            <a:ext cx="40105" cy="4725736"/>
          </a:xfrm>
          <a:prstGeom prst="rect">
            <a:avLst/>
          </a:prstGeom>
          <a:solidFill>
            <a:srgbClr val="E6C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B660A7-D975-28DF-4A69-39C6E8715A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1" y="21338"/>
            <a:ext cx="2446422" cy="6836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707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00F5C474C9AC4CA64E27266A3C5A5B" ma:contentTypeVersion="19" ma:contentTypeDescription="Create a new document." ma:contentTypeScope="" ma:versionID="6103b31f5890761b5173b40edec0f32c">
  <xsd:schema xmlns:xsd="http://www.w3.org/2001/XMLSchema" xmlns:xs="http://www.w3.org/2001/XMLSchema" xmlns:p="http://schemas.microsoft.com/office/2006/metadata/properties" xmlns:ns2="4041a2fb-964b-48e7-87f6-f2e9cf9f4b9a" xmlns:ns3="9edd0546-7ed9-4f56-9e74-568c7d632418" xmlns:ns4="http://schemas.microsoft.com/sharepoint/v4" targetNamespace="http://schemas.microsoft.com/office/2006/metadata/properties" ma:root="true" ma:fieldsID="f28bcbef3b5e77993afbe6d30dfb658c" ns2:_="" ns3:_="" ns4:_="">
    <xsd:import namespace="4041a2fb-964b-48e7-87f6-f2e9cf9f4b9a"/>
    <xsd:import namespace="9edd0546-7ed9-4f56-9e74-568c7d632418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4:IconOverlay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41a2fb-964b-48e7-87f6-f2e9cf9f4b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453ee4a-7f1a-4dcc-b033-f5adea8312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dd0546-7ed9-4f56-9e74-568c7d63241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e520a87-30d0-41fe-b891-689db213a333}" ma:internalName="TaxCatchAll" ma:showField="CatchAllData" ma:web="9edd0546-7ed9-4f56-9e74-568c7d6324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4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dd0546-7ed9-4f56-9e74-568c7d632418" xsi:nil="true"/>
    <IconOverlay xmlns="http://schemas.microsoft.com/sharepoint/v4" xsi:nil="true"/>
    <lcf76f155ced4ddcb4097134ff3c332f xmlns="4041a2fb-964b-48e7-87f6-f2e9cf9f4b9a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D4769C-CDE2-4A42-8B4D-97496E7F53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41a2fb-964b-48e7-87f6-f2e9cf9f4b9a"/>
    <ds:schemaRef ds:uri="9edd0546-7ed9-4f56-9e74-568c7d632418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F184D05-55A2-479F-A2A7-55B8FA56924E}">
  <ds:schemaRefs>
    <ds:schemaRef ds:uri="9edd0546-7ed9-4f56-9e74-568c7d632418"/>
    <ds:schemaRef ds:uri="4041a2fb-964b-48e7-87f6-f2e9cf9f4b9a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microsoft.com/sharepoint/v4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85243D3-7575-4E12-9A1C-700BF97282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277</TotalTime>
  <Words>894</Words>
  <Application>Microsoft Office PowerPoint</Application>
  <PresentationFormat>Widescreen</PresentationFormat>
  <Paragraphs>149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Courier New</vt:lpstr>
      <vt:lpstr>Roboto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Young</dc:creator>
  <cp:lastModifiedBy>Christian Evangelista</cp:lastModifiedBy>
  <cp:revision>388</cp:revision>
  <dcterms:created xsi:type="dcterms:W3CDTF">2023-10-20T12:39:08Z</dcterms:created>
  <dcterms:modified xsi:type="dcterms:W3CDTF">2025-11-26T15:26:53Z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0x0101009D00F5C474C9AC4CA64E27266A3C5A5B</vt:lpwstr>
  </property>
  <property fmtid="{D5CDD505-2E9C-101B-9397-08002B2CF9AE}" pid="3" name="MediaServiceImageTags">
    <vt:lpwstr/>
  </property>
</Properties>
</file>